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312" r:id="rId5"/>
    <p:sldId id="314" r:id="rId6"/>
    <p:sldId id="259" r:id="rId7"/>
    <p:sldId id="315" r:id="rId8"/>
    <p:sldId id="324" r:id="rId9"/>
    <p:sldId id="322" r:id="rId10"/>
    <p:sldId id="316" r:id="rId11"/>
    <p:sldId id="370" r:id="rId12"/>
    <p:sldId id="359" r:id="rId13"/>
    <p:sldId id="325" r:id="rId14"/>
    <p:sldId id="364" r:id="rId15"/>
    <p:sldId id="372" r:id="rId16"/>
    <p:sldId id="361" r:id="rId17"/>
    <p:sldId id="329" r:id="rId18"/>
    <p:sldId id="375" r:id="rId19"/>
    <p:sldId id="362" r:id="rId20"/>
    <p:sldId id="338" r:id="rId21"/>
    <p:sldId id="363" r:id="rId22"/>
    <p:sldId id="328" r:id="rId23"/>
    <p:sldId id="337" r:id="rId24"/>
    <p:sldId id="318" r:id="rId25"/>
    <p:sldId id="335" r:id="rId26"/>
    <p:sldId id="365" r:id="rId27"/>
    <p:sldId id="341" r:id="rId28"/>
    <p:sldId id="367" r:id="rId29"/>
    <p:sldId id="366" r:id="rId30"/>
    <p:sldId id="368" r:id="rId31"/>
    <p:sldId id="369" r:id="rId32"/>
    <p:sldId id="319" r:id="rId33"/>
    <p:sldId id="342" r:id="rId34"/>
    <p:sldId id="343" r:id="rId35"/>
    <p:sldId id="320" r:id="rId36"/>
    <p:sldId id="345" r:id="rId37"/>
    <p:sldId id="344" r:id="rId38"/>
    <p:sldId id="348" r:id="rId39"/>
    <p:sldId id="349" r:id="rId40"/>
    <p:sldId id="351" r:id="rId41"/>
    <p:sldId id="352" r:id="rId42"/>
    <p:sldId id="382" r:id="rId43"/>
    <p:sldId id="383" r:id="rId44"/>
    <p:sldId id="384" r:id="rId45"/>
    <p:sldId id="385" r:id="rId46"/>
    <p:sldId id="386" r:id="rId47"/>
    <p:sldId id="387" r:id="rId48"/>
    <p:sldId id="388" r:id="rId49"/>
    <p:sldId id="389" r:id="rId50"/>
    <p:sldId id="404" r:id="rId51"/>
    <p:sldId id="390" r:id="rId52"/>
    <p:sldId id="391" r:id="rId53"/>
    <p:sldId id="408" r:id="rId54"/>
    <p:sldId id="392" r:id="rId55"/>
    <p:sldId id="393" r:id="rId56"/>
    <p:sldId id="394" r:id="rId57"/>
    <p:sldId id="395" r:id="rId58"/>
    <p:sldId id="396" r:id="rId59"/>
    <p:sldId id="397" r:id="rId60"/>
    <p:sldId id="398" r:id="rId61"/>
    <p:sldId id="399" r:id="rId62"/>
    <p:sldId id="400" r:id="rId63"/>
    <p:sldId id="354" r:id="rId64"/>
    <p:sldId id="326" r:id="rId65"/>
    <p:sldId id="406" r:id="rId66"/>
    <p:sldId id="405" r:id="rId67"/>
    <p:sldId id="402" r:id="rId68"/>
    <p:sldId id="403" r:id="rId69"/>
    <p:sldId id="377" r:id="rId70"/>
    <p:sldId id="381" r:id="rId71"/>
    <p:sldId id="410" r:id="rId72"/>
    <p:sldId id="411" r:id="rId73"/>
    <p:sldId id="412" r:id="rId74"/>
    <p:sldId id="414" r:id="rId75"/>
    <p:sldId id="415" r:id="rId76"/>
    <p:sldId id="416" r:id="rId77"/>
    <p:sldId id="413" r:id="rId78"/>
    <p:sldId id="409" r:id="rId79"/>
    <p:sldId id="407" r:id="rId80"/>
    <p:sldId id="374" r:id="rId81"/>
    <p:sldId id="378" r:id="rId82"/>
    <p:sldId id="379" r:id="rId83"/>
    <p:sldId id="418" r:id="rId84"/>
    <p:sldId id="373" r:id="rId85"/>
    <p:sldId id="346" r:id="rId8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Baum" initials="AB" lastIdx="1" clrIdx="0">
    <p:extLst>
      <p:ext uri="{19B8F6BF-5375-455C-9EA6-DF929625EA0E}">
        <p15:presenceInfo xmlns:p15="http://schemas.microsoft.com/office/powerpoint/2012/main" userId="cb167832e8b925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p:cViewPr varScale="1">
        <p:scale>
          <a:sx n="74" d="100"/>
          <a:sy n="74" d="100"/>
        </p:scale>
        <p:origin x="3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1CDD5-03DE-483B-8177-8E0A4C3ED29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39CA5DC-1E5C-41E2-B97D-5730C874DD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D695AEA-99FC-496B-96E3-1BFC0183E238}"/>
              </a:ext>
            </a:extLst>
          </p:cNvPr>
          <p:cNvSpPr>
            <a:spLocks noGrp="1"/>
          </p:cNvSpPr>
          <p:nvPr>
            <p:ph type="dt" sz="half" idx="10"/>
          </p:nvPr>
        </p:nvSpPr>
        <p:spPr/>
        <p:txBody>
          <a:bodyPr/>
          <a:lstStyle/>
          <a:p>
            <a:fld id="{7003AAA3-6A4E-468D-AE75-A5C639E56CB0}" type="datetimeFigureOut">
              <a:rPr lang="de-DE" smtClean="0"/>
              <a:t>21.12.2020</a:t>
            </a:fld>
            <a:endParaRPr lang="de-DE"/>
          </a:p>
        </p:txBody>
      </p:sp>
      <p:sp>
        <p:nvSpPr>
          <p:cNvPr id="5" name="Fußzeilenplatzhalter 4">
            <a:extLst>
              <a:ext uri="{FF2B5EF4-FFF2-40B4-BE49-F238E27FC236}">
                <a16:creationId xmlns:a16="http://schemas.microsoft.com/office/drawing/2014/main" id="{3C4BED33-25D8-4637-B461-31163A64C133}"/>
              </a:ext>
            </a:extLst>
          </p:cNvPr>
          <p:cNvSpPr>
            <a:spLocks noGrp="1"/>
          </p:cNvSpPr>
          <p:nvPr>
            <p:ph type="ftr" sz="quarter" idx="11"/>
          </p:nvPr>
        </p:nvSpPr>
        <p:spPr/>
        <p:txBody>
          <a:bodyPr/>
          <a:lstStyle/>
          <a:p>
            <a:r>
              <a:rPr lang="de-DE" dirty="0"/>
              <a:t>Ralf Loheit</a:t>
            </a:r>
          </a:p>
          <a:p>
            <a:r>
              <a:rPr lang="de-DE" dirty="0" err="1"/>
              <a:t>mBdB</a:t>
            </a:r>
            <a:r>
              <a:rPr lang="de-DE" dirty="0"/>
              <a:t> für die Landkreise Landsberg/Lech und Starnberg</a:t>
            </a:r>
          </a:p>
        </p:txBody>
      </p:sp>
      <p:sp>
        <p:nvSpPr>
          <p:cNvPr id="6" name="Foliennummernplatzhalter 5">
            <a:extLst>
              <a:ext uri="{FF2B5EF4-FFF2-40B4-BE49-F238E27FC236}">
                <a16:creationId xmlns:a16="http://schemas.microsoft.com/office/drawing/2014/main" id="{75A7DE24-176B-48C2-9856-1C5D62A9F610}"/>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386610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866CE-23C0-4E39-B265-ACC8E670972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4F2362A-6B71-42BC-A94A-0285745F8A5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32A12D1-9D27-424C-99D8-4A1AB1D5EC66}"/>
              </a:ext>
            </a:extLst>
          </p:cNvPr>
          <p:cNvSpPr>
            <a:spLocks noGrp="1"/>
          </p:cNvSpPr>
          <p:nvPr>
            <p:ph type="dt" sz="half" idx="10"/>
          </p:nvPr>
        </p:nvSpPr>
        <p:spPr/>
        <p:txBody>
          <a:bodyPr/>
          <a:lstStyle/>
          <a:p>
            <a:fld id="{7003AAA3-6A4E-468D-AE75-A5C639E56CB0}" type="datetimeFigureOut">
              <a:rPr lang="de-DE" smtClean="0"/>
              <a:t>21.12.2020</a:t>
            </a:fld>
            <a:endParaRPr lang="de-DE"/>
          </a:p>
        </p:txBody>
      </p:sp>
      <p:sp>
        <p:nvSpPr>
          <p:cNvPr id="5" name="Fußzeilenplatzhalter 4">
            <a:extLst>
              <a:ext uri="{FF2B5EF4-FFF2-40B4-BE49-F238E27FC236}">
                <a16:creationId xmlns:a16="http://schemas.microsoft.com/office/drawing/2014/main" id="{8B113749-CAB6-4EB1-9DAA-A3F3319E507F}"/>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6" name="Foliennummernplatzhalter 5">
            <a:extLst>
              <a:ext uri="{FF2B5EF4-FFF2-40B4-BE49-F238E27FC236}">
                <a16:creationId xmlns:a16="http://schemas.microsoft.com/office/drawing/2014/main" id="{D078B315-829F-4F6C-9D83-36909E86FD40}"/>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23791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69AE8B2-4762-4B39-82B1-7E411E17668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40CED64-B92F-4DFC-AC45-909DA45A0FB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2085482-DBB8-4682-B815-A631D386C981}"/>
              </a:ext>
            </a:extLst>
          </p:cNvPr>
          <p:cNvSpPr>
            <a:spLocks noGrp="1"/>
          </p:cNvSpPr>
          <p:nvPr>
            <p:ph type="dt" sz="half" idx="10"/>
          </p:nvPr>
        </p:nvSpPr>
        <p:spPr/>
        <p:txBody>
          <a:bodyPr/>
          <a:lstStyle/>
          <a:p>
            <a:fld id="{7003AAA3-6A4E-468D-AE75-A5C639E56CB0}" type="datetimeFigureOut">
              <a:rPr lang="de-DE" smtClean="0"/>
              <a:t>21.12.2020</a:t>
            </a:fld>
            <a:endParaRPr lang="de-DE"/>
          </a:p>
        </p:txBody>
      </p:sp>
      <p:sp>
        <p:nvSpPr>
          <p:cNvPr id="5" name="Fußzeilenplatzhalter 4">
            <a:extLst>
              <a:ext uri="{FF2B5EF4-FFF2-40B4-BE49-F238E27FC236}">
                <a16:creationId xmlns:a16="http://schemas.microsoft.com/office/drawing/2014/main" id="{B80F85AC-51E8-441F-8131-629DE693949F}"/>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6" name="Foliennummernplatzhalter 5">
            <a:extLst>
              <a:ext uri="{FF2B5EF4-FFF2-40B4-BE49-F238E27FC236}">
                <a16:creationId xmlns:a16="http://schemas.microsoft.com/office/drawing/2014/main" id="{E294C572-ECF7-493C-886B-000C8E5BDC25}"/>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3971800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9C144-3E6C-42D6-A173-06A2ABC38144}"/>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4DB6C472-D374-4B57-BC12-2CE407E05F7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9D883BD9-6659-4155-820F-CBC6D71349E8}"/>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4F499D3B-97A5-4DE1-BFA7-D7B6F9B34395}"/>
              </a:ext>
            </a:extLst>
          </p:cNvPr>
          <p:cNvSpPr>
            <a:spLocks noGrp="1"/>
          </p:cNvSpPr>
          <p:nvPr>
            <p:ph type="ftr" sz="quarter" idx="11"/>
          </p:nvPr>
        </p:nvSpPr>
        <p:spPr/>
        <p:txBody>
          <a:bodyPr/>
          <a:lstStyle/>
          <a:p>
            <a:r>
              <a:rPr lang="de-DE"/>
              <a:t>R. Loheit / mBdB für die Landkreise Landsberg/Lech und Starnberg</a:t>
            </a:r>
          </a:p>
        </p:txBody>
      </p:sp>
      <p:sp>
        <p:nvSpPr>
          <p:cNvPr id="6" name="Foliennummernplatzhalter 5">
            <a:extLst>
              <a:ext uri="{FF2B5EF4-FFF2-40B4-BE49-F238E27FC236}">
                <a16:creationId xmlns:a16="http://schemas.microsoft.com/office/drawing/2014/main" id="{37232CEE-8935-404B-A2A5-6BC5676886EC}"/>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338754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CBF98-5AC0-4BEA-9D9F-E00B535AD88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18139EC-CC57-4C3B-8CE1-84821536E48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3C7743-0157-44E2-9EC6-6881A27FEA77}"/>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F3D8C808-9767-4C60-948B-EA55DB982063}"/>
              </a:ext>
            </a:extLst>
          </p:cNvPr>
          <p:cNvSpPr>
            <a:spLocks noGrp="1"/>
          </p:cNvSpPr>
          <p:nvPr>
            <p:ph type="ftr" sz="quarter" idx="11"/>
          </p:nvPr>
        </p:nvSpPr>
        <p:spPr/>
        <p:txBody>
          <a:bodyPr/>
          <a:lstStyle/>
          <a:p>
            <a:r>
              <a:rPr lang="de-DE"/>
              <a:t>R. Loheit / mBdB für die Landkreise Landsberg/Lech und Starnberg</a:t>
            </a:r>
          </a:p>
        </p:txBody>
      </p:sp>
      <p:sp>
        <p:nvSpPr>
          <p:cNvPr id="6" name="Foliennummernplatzhalter 5">
            <a:extLst>
              <a:ext uri="{FF2B5EF4-FFF2-40B4-BE49-F238E27FC236}">
                <a16:creationId xmlns:a16="http://schemas.microsoft.com/office/drawing/2014/main" id="{5868A218-B186-4638-BDF2-BA4113DF27FF}"/>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3005542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15D58-E9C3-40C5-9522-4EE1B237AA3C}"/>
              </a:ext>
            </a:extLst>
          </p:cNvPr>
          <p:cNvSpPr>
            <a:spLocks noGrp="1"/>
          </p:cNvSpPr>
          <p:nvPr>
            <p:ph type="title"/>
          </p:nvPr>
        </p:nvSpPr>
        <p:spPr>
          <a:xfrm>
            <a:off x="831851" y="1709740"/>
            <a:ext cx="105156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5E616EBB-645C-4EA0-8B6E-66025BAFB4A0}"/>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AB650B1-54B3-4458-8DF9-FEFCA66666EC}"/>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C5C4E38D-F255-4ACD-A443-C39B07C3A6E4}"/>
              </a:ext>
            </a:extLst>
          </p:cNvPr>
          <p:cNvSpPr>
            <a:spLocks noGrp="1"/>
          </p:cNvSpPr>
          <p:nvPr>
            <p:ph type="ftr" sz="quarter" idx="11"/>
          </p:nvPr>
        </p:nvSpPr>
        <p:spPr/>
        <p:txBody>
          <a:bodyPr/>
          <a:lstStyle/>
          <a:p>
            <a:r>
              <a:rPr lang="de-DE"/>
              <a:t>R. Loheit / mBdB für die Landkreise Landsberg/Lech und Starnberg</a:t>
            </a:r>
          </a:p>
        </p:txBody>
      </p:sp>
      <p:sp>
        <p:nvSpPr>
          <p:cNvPr id="6" name="Foliennummernplatzhalter 5">
            <a:extLst>
              <a:ext uri="{FF2B5EF4-FFF2-40B4-BE49-F238E27FC236}">
                <a16:creationId xmlns:a16="http://schemas.microsoft.com/office/drawing/2014/main" id="{932C8D54-70FA-4059-A15A-2490A5D024EB}"/>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377193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0FB7-2EFA-4A9E-9122-5416F74B6C1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14B2021-04AC-4B90-BEF1-040664AA66A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3C2B6AF-7C5E-4B59-96C2-9521B79CA6E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C63E318-12FF-4E71-AA41-C21222ED759F}"/>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74E9EAFC-EE52-4740-BD0F-F1DF85455CE3}"/>
              </a:ext>
            </a:extLst>
          </p:cNvPr>
          <p:cNvSpPr>
            <a:spLocks noGrp="1"/>
          </p:cNvSpPr>
          <p:nvPr>
            <p:ph type="ftr" sz="quarter" idx="11"/>
          </p:nvPr>
        </p:nvSpPr>
        <p:spPr/>
        <p:txBody>
          <a:bodyPr/>
          <a:lstStyle/>
          <a:p>
            <a:r>
              <a:rPr lang="de-DE"/>
              <a:t>R. Loheit / mBdB für die Landkreise Landsberg/Lech und Starnberg</a:t>
            </a:r>
          </a:p>
        </p:txBody>
      </p:sp>
      <p:sp>
        <p:nvSpPr>
          <p:cNvPr id="7" name="Foliennummernplatzhalter 6">
            <a:extLst>
              <a:ext uri="{FF2B5EF4-FFF2-40B4-BE49-F238E27FC236}">
                <a16:creationId xmlns:a16="http://schemas.microsoft.com/office/drawing/2014/main" id="{CE5CA0F5-A964-4883-AA66-1263F468C980}"/>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2201087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6B14E-DE0D-41AA-A24A-748920D72EE1}"/>
              </a:ext>
            </a:extLst>
          </p:cNvPr>
          <p:cNvSpPr>
            <a:spLocks noGrp="1"/>
          </p:cNvSpPr>
          <p:nvPr>
            <p:ph type="title"/>
          </p:nvPr>
        </p:nvSpPr>
        <p:spPr>
          <a:xfrm>
            <a:off x="839788" y="365127"/>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7798D8B-2820-40C4-82BD-B05EC6BBEF6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3E67BB2C-9AEF-496D-BA87-E7C8D6D189E0}"/>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4AB4065-5461-4993-BE2B-1EC7FB55B6FE}"/>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2AF2492B-A135-4721-8D4E-C8FF873D6A35}"/>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7BECB04-E45C-4E2A-8B74-27598A4B7315}"/>
              </a:ext>
            </a:extLst>
          </p:cNvPr>
          <p:cNvSpPr>
            <a:spLocks noGrp="1"/>
          </p:cNvSpPr>
          <p:nvPr>
            <p:ph type="dt" sz="half" idx="10"/>
          </p:nvPr>
        </p:nvSpPr>
        <p:spPr/>
        <p:txBody>
          <a:bodyPr/>
          <a:lstStyle/>
          <a:p>
            <a:endParaRPr lang="de-DE"/>
          </a:p>
        </p:txBody>
      </p:sp>
      <p:sp>
        <p:nvSpPr>
          <p:cNvPr id="8" name="Fußzeilenplatzhalter 7">
            <a:extLst>
              <a:ext uri="{FF2B5EF4-FFF2-40B4-BE49-F238E27FC236}">
                <a16:creationId xmlns:a16="http://schemas.microsoft.com/office/drawing/2014/main" id="{F07CD4B6-E0B7-411F-876A-21E6F6B72F16}"/>
              </a:ext>
            </a:extLst>
          </p:cNvPr>
          <p:cNvSpPr>
            <a:spLocks noGrp="1"/>
          </p:cNvSpPr>
          <p:nvPr>
            <p:ph type="ftr" sz="quarter" idx="11"/>
          </p:nvPr>
        </p:nvSpPr>
        <p:spPr/>
        <p:txBody>
          <a:bodyPr/>
          <a:lstStyle/>
          <a:p>
            <a:r>
              <a:rPr lang="de-DE"/>
              <a:t>R. Loheit / mBdB für die Landkreise Landsberg/Lech und Starnberg</a:t>
            </a:r>
          </a:p>
        </p:txBody>
      </p:sp>
      <p:sp>
        <p:nvSpPr>
          <p:cNvPr id="9" name="Foliennummernplatzhalter 8">
            <a:extLst>
              <a:ext uri="{FF2B5EF4-FFF2-40B4-BE49-F238E27FC236}">
                <a16:creationId xmlns:a16="http://schemas.microsoft.com/office/drawing/2014/main" id="{602DAB64-D2B2-4212-B007-ECC143426CCB}"/>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1415346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AEBE6-A464-4DDC-91A1-7F5CD5514A4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DA6D750-A89E-4F47-8BE9-F60F8096C63E}"/>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3C767582-457A-445B-90F1-A10491BAD952}"/>
              </a:ext>
            </a:extLst>
          </p:cNvPr>
          <p:cNvSpPr>
            <a:spLocks noGrp="1"/>
          </p:cNvSpPr>
          <p:nvPr>
            <p:ph type="ftr" sz="quarter" idx="11"/>
          </p:nvPr>
        </p:nvSpPr>
        <p:spPr/>
        <p:txBody>
          <a:bodyPr/>
          <a:lstStyle/>
          <a:p>
            <a:r>
              <a:rPr lang="de-DE"/>
              <a:t>R. Loheit / mBdB für die Landkreise Landsberg/Lech und Starnberg</a:t>
            </a:r>
          </a:p>
        </p:txBody>
      </p:sp>
      <p:sp>
        <p:nvSpPr>
          <p:cNvPr id="5" name="Foliennummernplatzhalter 4">
            <a:extLst>
              <a:ext uri="{FF2B5EF4-FFF2-40B4-BE49-F238E27FC236}">
                <a16:creationId xmlns:a16="http://schemas.microsoft.com/office/drawing/2014/main" id="{40BAA2F2-FFBD-463C-BF2B-C2AEF48FF906}"/>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3855956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51F91-4892-489E-93ED-A14BE510B255}"/>
              </a:ext>
            </a:extLst>
          </p:cNvPr>
          <p:cNvSpPr>
            <a:spLocks noGrp="1"/>
          </p:cNvSpPr>
          <p:nvPr>
            <p:ph type="dt" sz="half" idx="10"/>
          </p:nvPr>
        </p:nvSpPr>
        <p:spPr/>
        <p:txBody>
          <a:bodyPr/>
          <a:lstStyle/>
          <a:p>
            <a:endParaRPr lang="de-DE"/>
          </a:p>
        </p:txBody>
      </p:sp>
      <p:sp>
        <p:nvSpPr>
          <p:cNvPr id="3" name="Fußzeilenplatzhalter 2">
            <a:extLst>
              <a:ext uri="{FF2B5EF4-FFF2-40B4-BE49-F238E27FC236}">
                <a16:creationId xmlns:a16="http://schemas.microsoft.com/office/drawing/2014/main" id="{38E499EF-F83A-47D5-A60A-F266E13C1E3C}"/>
              </a:ext>
            </a:extLst>
          </p:cNvPr>
          <p:cNvSpPr>
            <a:spLocks noGrp="1"/>
          </p:cNvSpPr>
          <p:nvPr>
            <p:ph type="ftr" sz="quarter" idx="11"/>
          </p:nvPr>
        </p:nvSpPr>
        <p:spPr/>
        <p:txBody>
          <a:bodyPr/>
          <a:lstStyle/>
          <a:p>
            <a:r>
              <a:rPr lang="de-DE"/>
              <a:t>R. Loheit / mBdB für die Landkreise Landsberg/Lech und Starnberg</a:t>
            </a:r>
          </a:p>
        </p:txBody>
      </p:sp>
      <p:sp>
        <p:nvSpPr>
          <p:cNvPr id="4" name="Foliennummernplatzhalter 3">
            <a:extLst>
              <a:ext uri="{FF2B5EF4-FFF2-40B4-BE49-F238E27FC236}">
                <a16:creationId xmlns:a16="http://schemas.microsoft.com/office/drawing/2014/main" id="{7626AF4C-2C6E-4A77-8F73-52919311F7B4}"/>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1596492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83631-2616-43EC-A54A-ED8477C633B1}"/>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D8A808DA-9C5B-403D-AB25-C74E4161BB6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41A0FAD-ADC4-46B1-9858-CB273F2E7F0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C226EEBC-E50F-4724-8E92-9E7FFC48365E}"/>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6C4D3F3E-6C84-4C7C-B84C-2C326AA74848}"/>
              </a:ext>
            </a:extLst>
          </p:cNvPr>
          <p:cNvSpPr>
            <a:spLocks noGrp="1"/>
          </p:cNvSpPr>
          <p:nvPr>
            <p:ph type="ftr" sz="quarter" idx="11"/>
          </p:nvPr>
        </p:nvSpPr>
        <p:spPr/>
        <p:txBody>
          <a:bodyPr/>
          <a:lstStyle/>
          <a:p>
            <a:r>
              <a:rPr lang="de-DE"/>
              <a:t>R. Loheit / mBdB für die Landkreise Landsberg/Lech und Starnberg</a:t>
            </a:r>
          </a:p>
        </p:txBody>
      </p:sp>
      <p:sp>
        <p:nvSpPr>
          <p:cNvPr id="7" name="Foliennummernplatzhalter 6">
            <a:extLst>
              <a:ext uri="{FF2B5EF4-FFF2-40B4-BE49-F238E27FC236}">
                <a16:creationId xmlns:a16="http://schemas.microsoft.com/office/drawing/2014/main" id="{FE9FF0E8-C7D0-4C22-896E-5A997B2E2D26}"/>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39216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0ED28-66A4-424F-8E52-253E0DE4795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9921CD6-533D-4D91-B448-EE376D9B224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E88428C-64BD-481F-866C-B64A3A2FE9D4}"/>
              </a:ext>
            </a:extLst>
          </p:cNvPr>
          <p:cNvSpPr>
            <a:spLocks noGrp="1"/>
          </p:cNvSpPr>
          <p:nvPr>
            <p:ph type="dt" sz="half" idx="10"/>
          </p:nvPr>
        </p:nvSpPr>
        <p:spPr/>
        <p:txBody>
          <a:bodyPr/>
          <a:lstStyle/>
          <a:p>
            <a:fld id="{7003AAA3-6A4E-468D-AE75-A5C639E56CB0}" type="datetimeFigureOut">
              <a:rPr lang="de-DE" smtClean="0"/>
              <a:t>21.12.2020</a:t>
            </a:fld>
            <a:endParaRPr lang="de-DE"/>
          </a:p>
        </p:txBody>
      </p:sp>
      <p:sp>
        <p:nvSpPr>
          <p:cNvPr id="5" name="Fußzeilenplatzhalter 4">
            <a:extLst>
              <a:ext uri="{FF2B5EF4-FFF2-40B4-BE49-F238E27FC236}">
                <a16:creationId xmlns:a16="http://schemas.microsoft.com/office/drawing/2014/main" id="{32C085F1-7A18-4A42-AA3B-B0E676C56227}"/>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6" name="Foliennummernplatzhalter 5">
            <a:extLst>
              <a:ext uri="{FF2B5EF4-FFF2-40B4-BE49-F238E27FC236}">
                <a16:creationId xmlns:a16="http://schemas.microsoft.com/office/drawing/2014/main" id="{377B3777-FFF0-43E1-BF73-7F345EF938A3}"/>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4148074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147AF-65A3-4066-BD95-96FC6AACB3A2}"/>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3433E76F-C056-45FD-9931-2551987E442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6F457BB9-623F-4EAF-8602-5295F1E0E77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D0698828-1597-4226-AFC3-38281F662761}"/>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7F4DAB47-6780-4939-8FE8-BBE544CFBF5B}"/>
              </a:ext>
            </a:extLst>
          </p:cNvPr>
          <p:cNvSpPr>
            <a:spLocks noGrp="1"/>
          </p:cNvSpPr>
          <p:nvPr>
            <p:ph type="ftr" sz="quarter" idx="11"/>
          </p:nvPr>
        </p:nvSpPr>
        <p:spPr/>
        <p:txBody>
          <a:bodyPr/>
          <a:lstStyle/>
          <a:p>
            <a:r>
              <a:rPr lang="de-DE"/>
              <a:t>R. Loheit / mBdB für die Landkreise Landsberg/Lech und Starnberg</a:t>
            </a:r>
          </a:p>
        </p:txBody>
      </p:sp>
      <p:sp>
        <p:nvSpPr>
          <p:cNvPr id="7" name="Foliennummernplatzhalter 6">
            <a:extLst>
              <a:ext uri="{FF2B5EF4-FFF2-40B4-BE49-F238E27FC236}">
                <a16:creationId xmlns:a16="http://schemas.microsoft.com/office/drawing/2014/main" id="{CF2A5034-921D-4BA5-B04E-A56DD1556ED4}"/>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2160590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49DBF-C412-4D94-BA75-6C5DA0F4FEE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459C60E-3A82-4A4B-965B-419D640076B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A1EE603-67E4-41CB-97BD-DBB22E2768AA}"/>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39DD550F-5855-4980-A2B6-8FA2B604BBED}"/>
              </a:ext>
            </a:extLst>
          </p:cNvPr>
          <p:cNvSpPr>
            <a:spLocks noGrp="1"/>
          </p:cNvSpPr>
          <p:nvPr>
            <p:ph type="ftr" sz="quarter" idx="11"/>
          </p:nvPr>
        </p:nvSpPr>
        <p:spPr/>
        <p:txBody>
          <a:bodyPr/>
          <a:lstStyle/>
          <a:p>
            <a:r>
              <a:rPr lang="de-DE"/>
              <a:t>R. Loheit / mBdB für die Landkreise Landsberg/Lech und Starnberg</a:t>
            </a:r>
          </a:p>
        </p:txBody>
      </p:sp>
      <p:sp>
        <p:nvSpPr>
          <p:cNvPr id="6" name="Foliennummernplatzhalter 5">
            <a:extLst>
              <a:ext uri="{FF2B5EF4-FFF2-40B4-BE49-F238E27FC236}">
                <a16:creationId xmlns:a16="http://schemas.microsoft.com/office/drawing/2014/main" id="{0EEC6AB8-E0BA-45B0-BDBC-844088F765F3}"/>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1296674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DC32463-07F2-4F8F-9743-AEBAA3E71397}"/>
              </a:ext>
            </a:extLst>
          </p:cNvPr>
          <p:cNvSpPr>
            <a:spLocks noGrp="1"/>
          </p:cNvSpPr>
          <p:nvPr>
            <p:ph type="title" orient="vert"/>
          </p:nvPr>
        </p:nvSpPr>
        <p:spPr>
          <a:xfrm>
            <a:off x="8724901"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673141B-B0DF-4A82-A24C-2F63D7F945B0}"/>
              </a:ext>
            </a:extLst>
          </p:cNvPr>
          <p:cNvSpPr>
            <a:spLocks noGrp="1"/>
          </p:cNvSpPr>
          <p:nvPr>
            <p:ph type="body" orient="vert" idx="1"/>
          </p:nvPr>
        </p:nvSpPr>
        <p:spPr>
          <a:xfrm>
            <a:off x="838201"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71F47E-DEDB-4B7D-AD0A-03C929997D2E}"/>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B4DFE0B8-0084-4CD1-86ED-943457D852DC}"/>
              </a:ext>
            </a:extLst>
          </p:cNvPr>
          <p:cNvSpPr>
            <a:spLocks noGrp="1"/>
          </p:cNvSpPr>
          <p:nvPr>
            <p:ph type="ftr" sz="quarter" idx="11"/>
          </p:nvPr>
        </p:nvSpPr>
        <p:spPr/>
        <p:txBody>
          <a:bodyPr/>
          <a:lstStyle/>
          <a:p>
            <a:r>
              <a:rPr lang="de-DE"/>
              <a:t>R. Loheit / mBdB für die Landkreise Landsberg/Lech und Starnberg</a:t>
            </a:r>
          </a:p>
        </p:txBody>
      </p:sp>
      <p:sp>
        <p:nvSpPr>
          <p:cNvPr id="6" name="Foliennummernplatzhalter 5">
            <a:extLst>
              <a:ext uri="{FF2B5EF4-FFF2-40B4-BE49-F238E27FC236}">
                <a16:creationId xmlns:a16="http://schemas.microsoft.com/office/drawing/2014/main" id="{D9E2D9A9-1363-4097-A655-5FAEE29D6978}"/>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209509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2427B-E0A6-410E-8F0F-94FAFF1B6C6E}"/>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9D3604C3-81CB-4551-8F12-19A0C0940787}"/>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5" name="Fußzeilenplatzhalter 4">
            <a:extLst>
              <a:ext uri="{FF2B5EF4-FFF2-40B4-BE49-F238E27FC236}">
                <a16:creationId xmlns:a16="http://schemas.microsoft.com/office/drawing/2014/main" id="{EDCBBB5F-9BA6-445D-AE53-7B892B66AD8A}"/>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298206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B510B-CA1F-4AC2-827A-385D12D7C6D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8960A49-1DCB-4C92-A3EF-95EF1C21FAE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DA55FBDE-FE76-4D92-A854-E9EFC4E56DCD}"/>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928741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A2D81-A157-4181-BBE8-11E008EB9C1C}"/>
              </a:ext>
            </a:extLst>
          </p:cNvPr>
          <p:cNvSpPr>
            <a:spLocks noGrp="1"/>
          </p:cNvSpPr>
          <p:nvPr>
            <p:ph type="title"/>
          </p:nvPr>
        </p:nvSpPr>
        <p:spPr>
          <a:xfrm>
            <a:off x="831851" y="1709740"/>
            <a:ext cx="105156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D1029617-B8EF-4C81-9835-0F69675A8B7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5" name="Fußzeilenplatzhalter 4">
            <a:extLst>
              <a:ext uri="{FF2B5EF4-FFF2-40B4-BE49-F238E27FC236}">
                <a16:creationId xmlns:a16="http://schemas.microsoft.com/office/drawing/2014/main" id="{5B3EA120-A131-4F19-A9A4-E7CE4A49F980}"/>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3098902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D9E7D-7CDE-441E-8B76-6DED0D9ED1D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B1417C0-430F-4BED-BBDB-23039339721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9EC0E45-E0EA-4322-BD5C-76FC3AFB386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DF476208-A466-40BA-85FF-B9402739C6C2}"/>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1885575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DE857-518F-4E3C-9556-0CA7ACEDCBCB}"/>
              </a:ext>
            </a:extLst>
          </p:cNvPr>
          <p:cNvSpPr>
            <a:spLocks noGrp="1"/>
          </p:cNvSpPr>
          <p:nvPr>
            <p:ph type="title"/>
          </p:nvPr>
        </p:nvSpPr>
        <p:spPr>
          <a:xfrm>
            <a:off x="839788" y="365127"/>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91CE5C-6B76-43E6-ABCC-34E802C1B5A8}"/>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C66285DB-5CFD-4325-9461-36BAD2D75C27}"/>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BC15AE0-4501-4CB9-BFE0-AEE31DB1C863}"/>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C9AA16B8-9095-4401-8ED1-A315BDEA8E74}"/>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a:extLst>
              <a:ext uri="{FF2B5EF4-FFF2-40B4-BE49-F238E27FC236}">
                <a16:creationId xmlns:a16="http://schemas.microsoft.com/office/drawing/2014/main" id="{F561DA23-13A4-4DB0-B00D-09410B5918F3}"/>
              </a:ext>
            </a:extLst>
          </p:cNvPr>
          <p:cNvSpPr>
            <a:spLocks noGrp="1"/>
          </p:cNvSpPr>
          <p:nvPr>
            <p:ph type="ftr" sz="quarter" idx="11"/>
          </p:nvPr>
        </p:nvSpPr>
        <p:spPr/>
        <p:txBody>
          <a:bodyPr/>
          <a:lstStyle/>
          <a:p>
            <a:r>
              <a:rPr lang="de-DE"/>
              <a:t>R. Loheit</a:t>
            </a:r>
          </a:p>
          <a:p>
            <a:r>
              <a:rPr lang="de-DE"/>
              <a:t>mBdB für die Landkreise Landsberg/Lech und Starnberg</a:t>
            </a:r>
          </a:p>
        </p:txBody>
      </p:sp>
    </p:spTree>
    <p:extLst>
      <p:ext uri="{BB962C8B-B14F-4D97-AF65-F5344CB8AC3E}">
        <p14:creationId xmlns:p14="http://schemas.microsoft.com/office/powerpoint/2010/main" val="875795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FFB0F-2E6F-47AF-932A-052AEA53248E}"/>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6C622838-3EB5-4B0E-A4E2-718E27EED340}"/>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1334532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1E2EFC86-0CC5-465B-9324-CE3469141EB9}"/>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391432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B9E8A-D0C6-4303-A57B-A6132A68FD0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E39E81A-9D33-44C3-A3F0-5FD19CCF9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7FB7473-AE4E-4A75-97C0-2CBA4A98DE8E}"/>
              </a:ext>
            </a:extLst>
          </p:cNvPr>
          <p:cNvSpPr>
            <a:spLocks noGrp="1"/>
          </p:cNvSpPr>
          <p:nvPr>
            <p:ph type="dt" sz="half" idx="10"/>
          </p:nvPr>
        </p:nvSpPr>
        <p:spPr/>
        <p:txBody>
          <a:bodyPr/>
          <a:lstStyle/>
          <a:p>
            <a:fld id="{7003AAA3-6A4E-468D-AE75-A5C639E56CB0}" type="datetimeFigureOut">
              <a:rPr lang="de-DE" smtClean="0"/>
              <a:t>21.12.2020</a:t>
            </a:fld>
            <a:endParaRPr lang="de-DE"/>
          </a:p>
        </p:txBody>
      </p:sp>
      <p:sp>
        <p:nvSpPr>
          <p:cNvPr id="5" name="Fußzeilenplatzhalter 4">
            <a:extLst>
              <a:ext uri="{FF2B5EF4-FFF2-40B4-BE49-F238E27FC236}">
                <a16:creationId xmlns:a16="http://schemas.microsoft.com/office/drawing/2014/main" id="{9F09D3AD-0A0D-4F23-8B85-DEE703C2648E}"/>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6" name="Foliennummernplatzhalter 5">
            <a:extLst>
              <a:ext uri="{FF2B5EF4-FFF2-40B4-BE49-F238E27FC236}">
                <a16:creationId xmlns:a16="http://schemas.microsoft.com/office/drawing/2014/main" id="{B44E4057-1CCC-4ABD-ADCF-504E4F43FF85}"/>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154383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8C998-9540-4D20-9ED8-ADABCCC98146}"/>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DD577209-6AD3-4BBA-9655-E8C26D558533}"/>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72E61BE-4685-4BD5-AC5F-5135B2F5123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6" name="Fußzeilenplatzhalter 5">
            <a:extLst>
              <a:ext uri="{FF2B5EF4-FFF2-40B4-BE49-F238E27FC236}">
                <a16:creationId xmlns:a16="http://schemas.microsoft.com/office/drawing/2014/main" id="{D392F2E5-2145-47B5-B8BF-22D416D2DF8A}"/>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608717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CAF27-6B3D-45DB-894A-13FB26C1674F}"/>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C69B18F5-07A8-4F54-9AC5-3BEC8F758E2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A3F2AB5C-7AE1-4ED1-881E-69EAD35B8D2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6" name="Fußzeilenplatzhalter 5">
            <a:extLst>
              <a:ext uri="{FF2B5EF4-FFF2-40B4-BE49-F238E27FC236}">
                <a16:creationId xmlns:a16="http://schemas.microsoft.com/office/drawing/2014/main" id="{C50246FA-0791-474D-8CAE-92C091398C3F}"/>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1736198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61090-C0DC-4903-9640-D0A892470D6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21464CC-2E0B-477D-8519-CA4642FAC8F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10246323-03FD-4B11-BD9B-FBE213D95155}"/>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3953211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B8685C-2520-47E0-9458-12EE1813AFA2}"/>
              </a:ext>
            </a:extLst>
          </p:cNvPr>
          <p:cNvSpPr>
            <a:spLocks noGrp="1"/>
          </p:cNvSpPr>
          <p:nvPr>
            <p:ph type="title" orient="vert"/>
          </p:nvPr>
        </p:nvSpPr>
        <p:spPr>
          <a:xfrm>
            <a:off x="8724901"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194FA45-E033-42C6-BFC9-30934022C829}"/>
              </a:ext>
            </a:extLst>
          </p:cNvPr>
          <p:cNvSpPr>
            <a:spLocks noGrp="1"/>
          </p:cNvSpPr>
          <p:nvPr>
            <p:ph type="body" orient="vert" idx="1"/>
          </p:nvPr>
        </p:nvSpPr>
        <p:spPr>
          <a:xfrm>
            <a:off x="838201"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B9258E10-91F3-4458-A219-29BEBBDB36EE}"/>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4203850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2427B-E0A6-410E-8F0F-94FAFF1B6C6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D3604C3-81CB-4551-8F12-19A0C0940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5" name="Fußzeilenplatzhalter 4">
            <a:extLst>
              <a:ext uri="{FF2B5EF4-FFF2-40B4-BE49-F238E27FC236}">
                <a16:creationId xmlns:a16="http://schemas.microsoft.com/office/drawing/2014/main" id="{EDCBBB5F-9BA6-445D-AE53-7B892B66AD8A}"/>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1413438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B510B-CA1F-4AC2-827A-385D12D7C6D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8960A49-1DCB-4C92-A3EF-95EF1C21FAE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DA55FBDE-FE76-4D92-A854-E9EFC4E56DCD}"/>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1608714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A2D81-A157-4181-BBE8-11E008EB9C1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1029617-B8EF-4C81-9835-0F69675A8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Fußzeilenplatzhalter 4">
            <a:extLst>
              <a:ext uri="{FF2B5EF4-FFF2-40B4-BE49-F238E27FC236}">
                <a16:creationId xmlns:a16="http://schemas.microsoft.com/office/drawing/2014/main" id="{5B3EA120-A131-4F19-A9A4-E7CE4A49F980}"/>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537945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D9E7D-7CDE-441E-8B76-6DED0D9ED1D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B1417C0-430F-4BED-BBDB-23039339721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9EC0E45-E0EA-4322-BD5C-76FC3AFB386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DF476208-A466-40BA-85FF-B9402739C6C2}"/>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784940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DE857-518F-4E3C-9556-0CA7ACEDCBC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91CE5C-6B76-43E6-ABCC-34E802C1B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66285DB-5CFD-4325-9461-36BAD2D75C2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BC15AE0-4501-4CB9-BFE0-AEE31DB1C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9AA16B8-9095-4401-8ED1-A315BDEA8E7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a:extLst>
              <a:ext uri="{FF2B5EF4-FFF2-40B4-BE49-F238E27FC236}">
                <a16:creationId xmlns:a16="http://schemas.microsoft.com/office/drawing/2014/main" id="{F561DA23-13A4-4DB0-B00D-09410B5918F3}"/>
              </a:ext>
            </a:extLst>
          </p:cNvPr>
          <p:cNvSpPr>
            <a:spLocks noGrp="1"/>
          </p:cNvSpPr>
          <p:nvPr>
            <p:ph type="ftr" sz="quarter" idx="11"/>
          </p:nvPr>
        </p:nvSpPr>
        <p:spPr/>
        <p:txBody>
          <a:bodyPr/>
          <a:lstStyle/>
          <a:p>
            <a:r>
              <a:rPr lang="de-DE"/>
              <a:t>R. Loheit</a:t>
            </a:r>
          </a:p>
          <a:p>
            <a:r>
              <a:rPr lang="de-DE"/>
              <a:t>mBdB für die Landkreise Landsberg/Lech und Starnberg</a:t>
            </a:r>
          </a:p>
        </p:txBody>
      </p:sp>
    </p:spTree>
    <p:extLst>
      <p:ext uri="{BB962C8B-B14F-4D97-AF65-F5344CB8AC3E}">
        <p14:creationId xmlns:p14="http://schemas.microsoft.com/office/powerpoint/2010/main" val="2208644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FFB0F-2E6F-47AF-932A-052AEA53248E}"/>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6C622838-3EB5-4B0E-A4E2-718E27EED340}"/>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286432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9F634B-4C05-454C-BD3C-9DAEBB1798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4AD8FB3-65A4-48A4-AE25-B51CCBFD70B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C1588E3-5884-4A2B-A22F-D7E1ED920D2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B201B88-C6DD-472D-9FE1-80E4571D25C9}"/>
              </a:ext>
            </a:extLst>
          </p:cNvPr>
          <p:cNvSpPr>
            <a:spLocks noGrp="1"/>
          </p:cNvSpPr>
          <p:nvPr>
            <p:ph type="dt" sz="half" idx="10"/>
          </p:nvPr>
        </p:nvSpPr>
        <p:spPr/>
        <p:txBody>
          <a:bodyPr/>
          <a:lstStyle/>
          <a:p>
            <a:fld id="{7003AAA3-6A4E-468D-AE75-A5C639E56CB0}" type="datetimeFigureOut">
              <a:rPr lang="de-DE" smtClean="0"/>
              <a:t>21.12.2020</a:t>
            </a:fld>
            <a:endParaRPr lang="de-DE"/>
          </a:p>
        </p:txBody>
      </p:sp>
      <p:sp>
        <p:nvSpPr>
          <p:cNvPr id="6" name="Fußzeilenplatzhalter 5">
            <a:extLst>
              <a:ext uri="{FF2B5EF4-FFF2-40B4-BE49-F238E27FC236}">
                <a16:creationId xmlns:a16="http://schemas.microsoft.com/office/drawing/2014/main" id="{84DB04C2-709B-4EAD-A523-BBD536E16715}"/>
              </a:ext>
            </a:extLst>
          </p:cNvPr>
          <p:cNvSpPr>
            <a:spLocks noGrp="1"/>
          </p:cNvSpPr>
          <p:nvPr>
            <p:ph type="ftr" sz="quarter" idx="11"/>
          </p:nvPr>
        </p:nvSpPr>
        <p:spPr>
          <a:xfrm>
            <a:off x="4038600" y="6342495"/>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7" name="Foliennummernplatzhalter 6">
            <a:extLst>
              <a:ext uri="{FF2B5EF4-FFF2-40B4-BE49-F238E27FC236}">
                <a16:creationId xmlns:a16="http://schemas.microsoft.com/office/drawing/2014/main" id="{44A0574D-1B3C-465E-BA66-FAAC0702F1B8}"/>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9228376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1E2EFC86-0CC5-465B-9324-CE3469141EB9}"/>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1663771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8C998-9540-4D20-9ED8-ADABCCC9814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D577209-6AD3-4BBA-9655-E8C26D558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72E61BE-4685-4BD5-AC5F-5135B2F51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a:extLst>
              <a:ext uri="{FF2B5EF4-FFF2-40B4-BE49-F238E27FC236}">
                <a16:creationId xmlns:a16="http://schemas.microsoft.com/office/drawing/2014/main" id="{D392F2E5-2145-47B5-B8BF-22D416D2DF8A}"/>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4169760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CAF27-6B3D-45DB-894A-13FB26C1674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69B18F5-07A8-4F54-9AC5-3BEC8F758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3F2AB5C-7AE1-4ED1-881E-69EAD35B8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a:extLst>
              <a:ext uri="{FF2B5EF4-FFF2-40B4-BE49-F238E27FC236}">
                <a16:creationId xmlns:a16="http://schemas.microsoft.com/office/drawing/2014/main" id="{C50246FA-0791-474D-8CAE-92C091398C3F}"/>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2588236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61090-C0DC-4903-9640-D0A892470D6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21464CC-2E0B-477D-8519-CA4642FAC8F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10246323-03FD-4B11-BD9B-FBE213D95155}"/>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84360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B8685C-2520-47E0-9458-12EE1813AFA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194FA45-E033-42C6-BFC9-30934022C82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B9258E10-91F3-4458-A219-29BEBBDB36EE}"/>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269740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DA92C-395D-4F3F-B45F-CDA3EBBD32F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36950D8-4DA4-4056-8E28-78A1D307F6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D75466A-2593-44A8-B6F0-24DE1ADF77B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0F5689F-6375-44D5-B8C5-A5E9045EA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261BBAE-C697-4CFA-8E10-2BBAFB114B4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75424AB-88A1-4E14-BD4A-7F1EA07FF166}"/>
              </a:ext>
            </a:extLst>
          </p:cNvPr>
          <p:cNvSpPr>
            <a:spLocks noGrp="1"/>
          </p:cNvSpPr>
          <p:nvPr>
            <p:ph type="dt" sz="half" idx="10"/>
          </p:nvPr>
        </p:nvSpPr>
        <p:spPr/>
        <p:txBody>
          <a:bodyPr/>
          <a:lstStyle/>
          <a:p>
            <a:fld id="{7003AAA3-6A4E-468D-AE75-A5C639E56CB0}" type="datetimeFigureOut">
              <a:rPr lang="de-DE" smtClean="0"/>
              <a:t>21.12.2020</a:t>
            </a:fld>
            <a:endParaRPr lang="de-DE"/>
          </a:p>
        </p:txBody>
      </p:sp>
      <p:sp>
        <p:nvSpPr>
          <p:cNvPr id="8" name="Fußzeilenplatzhalter 7">
            <a:extLst>
              <a:ext uri="{FF2B5EF4-FFF2-40B4-BE49-F238E27FC236}">
                <a16:creationId xmlns:a16="http://schemas.microsoft.com/office/drawing/2014/main" id="{39716DCB-CD77-47DF-AC6B-3AB98D4A1D17}"/>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9" name="Foliennummernplatzhalter 8">
            <a:extLst>
              <a:ext uri="{FF2B5EF4-FFF2-40B4-BE49-F238E27FC236}">
                <a16:creationId xmlns:a16="http://schemas.microsoft.com/office/drawing/2014/main" id="{149F56F6-FF79-4B15-8645-F98EDB876D34}"/>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3589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3C755-D383-472C-9671-E289E7318BF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5BFA457-1BF9-49EC-B5C3-986A91C6737C}"/>
              </a:ext>
            </a:extLst>
          </p:cNvPr>
          <p:cNvSpPr>
            <a:spLocks noGrp="1"/>
          </p:cNvSpPr>
          <p:nvPr>
            <p:ph type="dt" sz="half" idx="10"/>
          </p:nvPr>
        </p:nvSpPr>
        <p:spPr/>
        <p:txBody>
          <a:bodyPr/>
          <a:lstStyle/>
          <a:p>
            <a:fld id="{7003AAA3-6A4E-468D-AE75-A5C639E56CB0}" type="datetimeFigureOut">
              <a:rPr lang="de-DE" smtClean="0"/>
              <a:t>21.12.2020</a:t>
            </a:fld>
            <a:endParaRPr lang="de-DE"/>
          </a:p>
        </p:txBody>
      </p:sp>
      <p:sp>
        <p:nvSpPr>
          <p:cNvPr id="4" name="Fußzeilenplatzhalter 3">
            <a:extLst>
              <a:ext uri="{FF2B5EF4-FFF2-40B4-BE49-F238E27FC236}">
                <a16:creationId xmlns:a16="http://schemas.microsoft.com/office/drawing/2014/main" id="{DE72D332-BD40-4D35-A675-269962352939}"/>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5" name="Foliennummernplatzhalter 4">
            <a:extLst>
              <a:ext uri="{FF2B5EF4-FFF2-40B4-BE49-F238E27FC236}">
                <a16:creationId xmlns:a16="http://schemas.microsoft.com/office/drawing/2014/main" id="{736E6529-BC40-4C84-B3F0-BC4FB0E7D71C}"/>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280283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E85A13B-357F-40E4-B946-65CE639A5AA6}"/>
              </a:ext>
            </a:extLst>
          </p:cNvPr>
          <p:cNvSpPr>
            <a:spLocks noGrp="1"/>
          </p:cNvSpPr>
          <p:nvPr>
            <p:ph type="dt" sz="half" idx="10"/>
          </p:nvPr>
        </p:nvSpPr>
        <p:spPr/>
        <p:txBody>
          <a:bodyPr/>
          <a:lstStyle/>
          <a:p>
            <a:fld id="{7003AAA3-6A4E-468D-AE75-A5C639E56CB0}" type="datetimeFigureOut">
              <a:rPr lang="de-DE" smtClean="0"/>
              <a:t>21.12.2020</a:t>
            </a:fld>
            <a:endParaRPr lang="de-DE"/>
          </a:p>
        </p:txBody>
      </p:sp>
      <p:sp>
        <p:nvSpPr>
          <p:cNvPr id="3" name="Fußzeilenplatzhalter 2">
            <a:extLst>
              <a:ext uri="{FF2B5EF4-FFF2-40B4-BE49-F238E27FC236}">
                <a16:creationId xmlns:a16="http://schemas.microsoft.com/office/drawing/2014/main" id="{5ED00E89-2729-4ACA-ADB9-13DE4A155F5D}"/>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4" name="Foliennummernplatzhalter 3">
            <a:extLst>
              <a:ext uri="{FF2B5EF4-FFF2-40B4-BE49-F238E27FC236}">
                <a16:creationId xmlns:a16="http://schemas.microsoft.com/office/drawing/2014/main" id="{2F0CE73D-7005-403C-AFCA-107F8AA62F71}"/>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134694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39F3D-A46E-40A1-809E-9D3793B6CC9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D7EC6A4-0A29-4828-926E-729511ACAB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7F9F1C9-9930-4BFC-9D5C-599C41FF9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61573A5-7CB1-48EE-8137-86D029092C97}"/>
              </a:ext>
            </a:extLst>
          </p:cNvPr>
          <p:cNvSpPr>
            <a:spLocks noGrp="1"/>
          </p:cNvSpPr>
          <p:nvPr>
            <p:ph type="dt" sz="half" idx="10"/>
          </p:nvPr>
        </p:nvSpPr>
        <p:spPr/>
        <p:txBody>
          <a:bodyPr/>
          <a:lstStyle/>
          <a:p>
            <a:fld id="{7003AAA3-6A4E-468D-AE75-A5C639E56CB0}" type="datetimeFigureOut">
              <a:rPr lang="de-DE" smtClean="0"/>
              <a:t>21.12.2020</a:t>
            </a:fld>
            <a:endParaRPr lang="de-DE"/>
          </a:p>
        </p:txBody>
      </p:sp>
      <p:sp>
        <p:nvSpPr>
          <p:cNvPr id="6" name="Fußzeilenplatzhalter 5">
            <a:extLst>
              <a:ext uri="{FF2B5EF4-FFF2-40B4-BE49-F238E27FC236}">
                <a16:creationId xmlns:a16="http://schemas.microsoft.com/office/drawing/2014/main" id="{11EE72F0-577A-4C9C-B982-D27B2A719552}"/>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7" name="Foliennummernplatzhalter 6">
            <a:extLst>
              <a:ext uri="{FF2B5EF4-FFF2-40B4-BE49-F238E27FC236}">
                <a16:creationId xmlns:a16="http://schemas.microsoft.com/office/drawing/2014/main" id="{6137C641-9EC6-408D-86DC-83C1214D9277}"/>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196688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130B3-8C1D-402F-82E7-5CADD7A4468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38724A5-92DA-42C5-B126-779DA757B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24FD3919-FAFB-45AF-AAE4-E0CF10A84F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45E49DC-4209-41B1-BFC9-75BABFAE4A45}"/>
              </a:ext>
            </a:extLst>
          </p:cNvPr>
          <p:cNvSpPr>
            <a:spLocks noGrp="1"/>
          </p:cNvSpPr>
          <p:nvPr>
            <p:ph type="dt" sz="half" idx="10"/>
          </p:nvPr>
        </p:nvSpPr>
        <p:spPr/>
        <p:txBody>
          <a:bodyPr/>
          <a:lstStyle/>
          <a:p>
            <a:fld id="{7003AAA3-6A4E-468D-AE75-A5C639E56CB0}" type="datetimeFigureOut">
              <a:rPr lang="de-DE" smtClean="0"/>
              <a:t>21.12.2020</a:t>
            </a:fld>
            <a:endParaRPr lang="de-DE"/>
          </a:p>
        </p:txBody>
      </p:sp>
      <p:sp>
        <p:nvSpPr>
          <p:cNvPr id="6" name="Fußzeilenplatzhalter 5">
            <a:extLst>
              <a:ext uri="{FF2B5EF4-FFF2-40B4-BE49-F238E27FC236}">
                <a16:creationId xmlns:a16="http://schemas.microsoft.com/office/drawing/2014/main" id="{D83B5272-AF7C-4E48-B73D-8E4D26E092A6}"/>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7" name="Foliennummernplatzhalter 6">
            <a:extLst>
              <a:ext uri="{FF2B5EF4-FFF2-40B4-BE49-F238E27FC236}">
                <a16:creationId xmlns:a16="http://schemas.microsoft.com/office/drawing/2014/main" id="{41946BB1-DC66-4AB8-B39A-26C015B1539A}"/>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218857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F4580B8-03FA-4C9C-8CCF-B9B3B0664B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E819D2D-566D-400D-B3DB-71642CC1E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C2049DB-1DD2-4771-800C-3EA177A7D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3AAA3-6A4E-468D-AE75-A5C639E56CB0}" type="datetimeFigureOut">
              <a:rPr lang="de-DE" smtClean="0"/>
              <a:t>21.12.2020</a:t>
            </a:fld>
            <a:endParaRPr lang="de-DE"/>
          </a:p>
        </p:txBody>
      </p:sp>
      <p:sp>
        <p:nvSpPr>
          <p:cNvPr id="5" name="Fußzeilenplatzhalter 4">
            <a:extLst>
              <a:ext uri="{FF2B5EF4-FFF2-40B4-BE49-F238E27FC236}">
                <a16:creationId xmlns:a16="http://schemas.microsoft.com/office/drawing/2014/main" id="{7009DFE6-C134-4D97-95CA-25C7B3E3D6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37F5931-C7AC-4019-8710-C882DF2AC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6ABE1-8CCE-45FE-A056-38EACA4C178F}" type="slidenum">
              <a:rPr lang="de-DE" smtClean="0"/>
              <a:t>‹Nr.›</a:t>
            </a:fld>
            <a:endParaRPr lang="de-DE"/>
          </a:p>
        </p:txBody>
      </p:sp>
    </p:spTree>
    <p:extLst>
      <p:ext uri="{BB962C8B-B14F-4D97-AF65-F5344CB8AC3E}">
        <p14:creationId xmlns:p14="http://schemas.microsoft.com/office/powerpoint/2010/main" val="708555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FE670A7-11DA-4C6B-A7DF-BDDFE842CED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44CF7D5-7496-4612-B0D7-0176F5989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F01F88-2E6D-4655-8F45-BB5CCD4D457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C7561741-9EFA-46BB-BDA5-8E0960B955A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a:t>R. Loheit / mBdB für die Landkreise Landsberg/Lech und Starnberg</a:t>
            </a:r>
          </a:p>
        </p:txBody>
      </p:sp>
      <p:sp>
        <p:nvSpPr>
          <p:cNvPr id="6" name="Foliennummernplatzhalter 5">
            <a:extLst>
              <a:ext uri="{FF2B5EF4-FFF2-40B4-BE49-F238E27FC236}">
                <a16:creationId xmlns:a16="http://schemas.microsoft.com/office/drawing/2014/main" id="{98CA46FC-1F7D-45A2-AF93-787E542744B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09A3DE-CE1E-4D9C-A8D1-E30A1E0E3472}" type="slidenum">
              <a:rPr lang="de-DE" smtClean="0"/>
              <a:t>‹Nr.›</a:t>
            </a:fld>
            <a:endParaRPr lang="de-DE"/>
          </a:p>
        </p:txBody>
      </p:sp>
    </p:spTree>
    <p:extLst>
      <p:ext uri="{BB962C8B-B14F-4D97-AF65-F5344CB8AC3E}">
        <p14:creationId xmlns:p14="http://schemas.microsoft.com/office/powerpoint/2010/main" val="457283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EF2C723-8609-4D8C-B4D8-0B665705C58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D4E9256-55CA-4815-8248-C79FDE377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8E5A5D7E-5A64-49F8-95DC-964CEF8A828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933654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EF2C723-8609-4D8C-B4D8-0B665705C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D4E9256-55CA-4815-8248-C79FDE377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8E5A5D7E-5A64-49F8-95DC-964CEF8A8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24173681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nb-coaching.de/mute-communication-cards/" TargetMode="External"/><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fbc.us/m/trwspu"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kribbl.io/"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angmanwords.com/create"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tadtlandflussonline.net/new-game.xhtml?not-found=C24AFRQKZY"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kms-b.de/digitale-spiele-fur-videokonferenzen/" TargetMode="Externa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2"/>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Calibri"/>
            </a:endParaRPr>
          </a:p>
        </p:txBody>
      </p:sp>
      <p:pic>
        <p:nvPicPr>
          <p:cNvPr id="7" name="iu.jpeg" descr="iu.jpeg">
            <a:extLst>
              <a:ext uri="{FF2B5EF4-FFF2-40B4-BE49-F238E27FC236}">
                <a16:creationId xmlns:a16="http://schemas.microsoft.com/office/drawing/2014/main" id="{6A120687-C54F-43B4-B352-A342C8771A30}"/>
              </a:ext>
            </a:extLst>
          </p:cNvPr>
          <p:cNvPicPr>
            <a:picLocks noChangeAspect="1"/>
          </p:cNvPicPr>
          <p:nvPr/>
        </p:nvPicPr>
        <p:blipFill rotWithShape="1">
          <a:blip r:embed="rId2">
            <a:alphaModFix amt="50000"/>
          </a:blip>
          <a:srcRect/>
          <a:stretch/>
        </p:blipFill>
        <p:spPr>
          <a:xfrm>
            <a:off x="1524016" y="857252"/>
            <a:ext cx="9143985" cy="5143499"/>
          </a:xfrm>
          <a:prstGeom prst="rect">
            <a:avLst/>
          </a:prstGeom>
        </p:spPr>
      </p:pic>
      <p:sp>
        <p:nvSpPr>
          <p:cNvPr id="2" name="Titel 1">
            <a:extLst>
              <a:ext uri="{FF2B5EF4-FFF2-40B4-BE49-F238E27FC236}">
                <a16:creationId xmlns:a16="http://schemas.microsoft.com/office/drawing/2014/main" id="{DC43A185-9FA9-45A9-854B-BC23AB4BD84D}"/>
              </a:ext>
            </a:extLst>
          </p:cNvPr>
          <p:cNvSpPr>
            <a:spLocks noGrp="1"/>
          </p:cNvSpPr>
          <p:nvPr>
            <p:ph type="ctrTitle"/>
          </p:nvPr>
        </p:nvSpPr>
        <p:spPr>
          <a:xfrm>
            <a:off x="2667000" y="1699022"/>
            <a:ext cx="6858000" cy="2175389"/>
          </a:xfrm>
        </p:spPr>
        <p:txBody>
          <a:bodyPr>
            <a:normAutofit/>
          </a:bodyPr>
          <a:lstStyle/>
          <a:p>
            <a:r>
              <a:rPr lang="de-DE">
                <a:solidFill>
                  <a:srgbClr val="FFFFFF"/>
                </a:solidFill>
              </a:rPr>
              <a:t>Herzlich willkommen!</a:t>
            </a:r>
          </a:p>
        </p:txBody>
      </p:sp>
      <p:sp>
        <p:nvSpPr>
          <p:cNvPr id="3" name="Untertitel 2">
            <a:extLst>
              <a:ext uri="{FF2B5EF4-FFF2-40B4-BE49-F238E27FC236}">
                <a16:creationId xmlns:a16="http://schemas.microsoft.com/office/drawing/2014/main" id="{7EC849F6-FCAA-4E71-8444-BCA4B2A62B73}"/>
              </a:ext>
            </a:extLst>
          </p:cNvPr>
          <p:cNvSpPr>
            <a:spLocks noGrp="1"/>
          </p:cNvSpPr>
          <p:nvPr>
            <p:ph type="subTitle" idx="1"/>
          </p:nvPr>
        </p:nvSpPr>
        <p:spPr>
          <a:xfrm>
            <a:off x="2667000" y="3976804"/>
            <a:ext cx="6858000" cy="823796"/>
          </a:xfrm>
        </p:spPr>
        <p:txBody>
          <a:bodyPr>
            <a:normAutofit/>
          </a:bodyPr>
          <a:lstStyle/>
          <a:p>
            <a:r>
              <a:rPr lang="de-DE">
                <a:solidFill>
                  <a:srgbClr val="FFFFFF"/>
                </a:solidFill>
              </a:rPr>
              <a:t>…gleich geht es los!</a:t>
            </a:r>
          </a:p>
        </p:txBody>
      </p:sp>
      <p:sp>
        <p:nvSpPr>
          <p:cNvPr id="6" name="Textfeld 6">
            <a:extLst>
              <a:ext uri="{FF2B5EF4-FFF2-40B4-BE49-F238E27FC236}">
                <a16:creationId xmlns:a16="http://schemas.microsoft.com/office/drawing/2014/main" id="{57F4D148-21A5-4881-B7E3-CC65329AB5BE}"/>
              </a:ext>
            </a:extLst>
          </p:cNvPr>
          <p:cNvSpPr txBox="1"/>
          <p:nvPr/>
        </p:nvSpPr>
        <p:spPr>
          <a:xfrm>
            <a:off x="6725210" y="4656021"/>
            <a:ext cx="2799791" cy="688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717" rIns="25717">
            <a:spAutoFit/>
          </a:bodyPr>
          <a:lstStyle/>
          <a:p>
            <a:pPr marL="0" marR="0" lvl="0" indent="0" algn="l" defTabSz="685800" rtl="0" eaLnBrk="1" fontAlgn="auto" latinLnBrk="0" hangingPunct="0">
              <a:lnSpc>
                <a:spcPct val="100000"/>
              </a:lnSpc>
              <a:spcBef>
                <a:spcPts val="0"/>
              </a:spcBef>
              <a:spcAft>
                <a:spcPts val="450"/>
              </a:spcAft>
              <a:buClrTx/>
              <a:buSzTx/>
              <a:buFontTx/>
              <a:buNone/>
              <a:tabLst/>
              <a:defRPr b="1"/>
            </a:pPr>
            <a:r>
              <a:rPr kumimoji="0" sz="1013" b="1" i="0" u="none" strike="noStrike" kern="0" cap="none" spc="0" normalizeH="0" baseline="0" noProof="0" dirty="0">
                <a:ln>
                  <a:noFill/>
                </a:ln>
                <a:solidFill>
                  <a:srgbClr val="000000"/>
                </a:solidFill>
                <a:effectLst/>
                <a:uLnTx/>
                <a:uFillTx/>
                <a:latin typeface="Calibri" panose="020F0502020204030204"/>
                <a:ea typeface="+mn-ea"/>
                <a:cs typeface="Calibri"/>
                <a:sym typeface="Calibri"/>
              </a:rPr>
              <a:t>Ralf Loheit</a:t>
            </a:r>
          </a:p>
          <a:p>
            <a:pPr marL="0" marR="0" lvl="0" indent="0" algn="l" defTabSz="685800" rtl="0" eaLnBrk="1" fontAlgn="auto" latinLnBrk="0" hangingPunct="0">
              <a:lnSpc>
                <a:spcPct val="100000"/>
              </a:lnSpc>
              <a:spcBef>
                <a:spcPts val="0"/>
              </a:spcBef>
              <a:spcAft>
                <a:spcPts val="450"/>
              </a:spcAft>
              <a:buClrTx/>
              <a:buSzTx/>
              <a:buFontTx/>
              <a:buNone/>
              <a:tabLst/>
              <a:defRPr b="1"/>
            </a:pPr>
            <a:r>
              <a:rPr kumimoji="0" sz="1013" b="1" i="0" u="none" strike="noStrike" kern="0" cap="none" spc="0" normalizeH="0" baseline="0" noProof="0" dirty="0" err="1">
                <a:ln>
                  <a:noFill/>
                </a:ln>
                <a:solidFill>
                  <a:srgbClr val="000000"/>
                </a:solidFill>
                <a:effectLst/>
                <a:uLnTx/>
                <a:uFillTx/>
                <a:latin typeface="Calibri" panose="020F0502020204030204"/>
                <a:ea typeface="+mn-ea"/>
                <a:cs typeface="Calibri"/>
                <a:sym typeface="Calibri"/>
              </a:rPr>
              <a:t>Medienpädagogischer</a:t>
            </a:r>
            <a:r>
              <a:rPr kumimoji="0" sz="1013" b="1" i="0" u="none" strike="noStrike" kern="0" cap="none" spc="0" normalizeH="0" baseline="0" noProof="0" dirty="0">
                <a:ln>
                  <a:noFill/>
                </a:ln>
                <a:solidFill>
                  <a:srgbClr val="000000"/>
                </a:solidFill>
                <a:effectLst/>
                <a:uLnTx/>
                <a:uFillTx/>
                <a:latin typeface="Calibri" panose="020F0502020204030204"/>
                <a:ea typeface="+mn-ea"/>
                <a:cs typeface="Calibri"/>
                <a:sym typeface="Calibri"/>
              </a:rPr>
              <a:t> </a:t>
            </a:r>
            <a:r>
              <a:rPr kumimoji="0" sz="1013" b="1" i="0" u="none" strike="noStrike" kern="0" cap="none" spc="0" normalizeH="0" baseline="0" noProof="0" dirty="0" err="1">
                <a:ln>
                  <a:noFill/>
                </a:ln>
                <a:solidFill>
                  <a:srgbClr val="000000"/>
                </a:solidFill>
                <a:effectLst/>
                <a:uLnTx/>
                <a:uFillTx/>
                <a:latin typeface="Calibri" panose="020F0502020204030204"/>
                <a:ea typeface="+mn-ea"/>
                <a:cs typeface="Calibri"/>
                <a:sym typeface="Calibri"/>
              </a:rPr>
              <a:t>Berater</a:t>
            </a:r>
            <a:r>
              <a:rPr kumimoji="0" sz="1013" b="1" i="0" u="none" strike="noStrike" kern="0" cap="none" spc="0" normalizeH="0" baseline="0" noProof="0" dirty="0">
                <a:ln>
                  <a:noFill/>
                </a:ln>
                <a:solidFill>
                  <a:srgbClr val="000000"/>
                </a:solidFill>
                <a:effectLst/>
                <a:uLnTx/>
                <a:uFillTx/>
                <a:latin typeface="Calibri" panose="020F0502020204030204"/>
                <a:ea typeface="+mn-ea"/>
                <a:cs typeface="Calibri"/>
                <a:sym typeface="Calibri"/>
              </a:rPr>
              <a:t> </a:t>
            </a:r>
            <a:r>
              <a:rPr kumimoji="0" sz="1013" b="1" i="0" u="none" strike="noStrike" kern="0" cap="none" spc="0" normalizeH="0" baseline="0" noProof="0" dirty="0" err="1">
                <a:ln>
                  <a:noFill/>
                </a:ln>
                <a:solidFill>
                  <a:srgbClr val="000000"/>
                </a:solidFill>
                <a:effectLst/>
                <a:uLnTx/>
                <a:uFillTx/>
                <a:latin typeface="Calibri" panose="020F0502020204030204"/>
                <a:ea typeface="+mn-ea"/>
                <a:cs typeface="Calibri"/>
                <a:sym typeface="Calibri"/>
              </a:rPr>
              <a:t>digitale</a:t>
            </a:r>
            <a:r>
              <a:rPr kumimoji="0" sz="1013" b="1" i="0" u="none" strike="noStrike" kern="0" cap="none" spc="0" normalizeH="0" baseline="0" noProof="0" dirty="0">
                <a:ln>
                  <a:noFill/>
                </a:ln>
                <a:solidFill>
                  <a:srgbClr val="000000"/>
                </a:solidFill>
                <a:effectLst/>
                <a:uLnTx/>
                <a:uFillTx/>
                <a:latin typeface="Calibri" panose="020F0502020204030204"/>
                <a:ea typeface="+mn-ea"/>
                <a:cs typeface="Calibri"/>
                <a:sym typeface="Calibri"/>
              </a:rPr>
              <a:t> Bildung</a:t>
            </a:r>
          </a:p>
          <a:p>
            <a:pPr marL="0" marR="0" lvl="0" indent="0" algn="l" defTabSz="685800" rtl="0" eaLnBrk="1" fontAlgn="auto" latinLnBrk="0" hangingPunct="0">
              <a:lnSpc>
                <a:spcPct val="100000"/>
              </a:lnSpc>
              <a:spcBef>
                <a:spcPts val="0"/>
              </a:spcBef>
              <a:spcAft>
                <a:spcPts val="450"/>
              </a:spcAft>
              <a:buClrTx/>
              <a:buSzTx/>
              <a:buFontTx/>
              <a:buNone/>
              <a:tabLst/>
              <a:defRPr b="1"/>
            </a:pPr>
            <a:r>
              <a:rPr kumimoji="0" sz="1013" b="1" i="0" u="none" strike="noStrike" kern="0" cap="none" spc="0" normalizeH="0" baseline="0" noProof="0" dirty="0" err="1">
                <a:ln>
                  <a:noFill/>
                </a:ln>
                <a:solidFill>
                  <a:srgbClr val="000000"/>
                </a:solidFill>
                <a:effectLst/>
                <a:uLnTx/>
                <a:uFillTx/>
                <a:latin typeface="Calibri" panose="020F0502020204030204"/>
                <a:ea typeface="+mn-ea"/>
                <a:cs typeface="Calibri"/>
                <a:sym typeface="Calibri"/>
              </a:rPr>
              <a:t>für</a:t>
            </a:r>
            <a:r>
              <a:rPr kumimoji="0" sz="1013" b="1" i="0" u="none" strike="noStrike" kern="0" cap="none" spc="0" normalizeH="0" baseline="0" noProof="0" dirty="0">
                <a:ln>
                  <a:noFill/>
                </a:ln>
                <a:solidFill>
                  <a:srgbClr val="000000"/>
                </a:solidFill>
                <a:effectLst/>
                <a:uLnTx/>
                <a:uFillTx/>
                <a:latin typeface="Calibri" panose="020F0502020204030204"/>
                <a:ea typeface="+mn-ea"/>
                <a:cs typeface="Calibri"/>
                <a:sym typeface="Calibri"/>
              </a:rPr>
              <a:t> die </a:t>
            </a:r>
            <a:r>
              <a:rPr kumimoji="0" sz="1013" b="1" i="0" u="none" strike="noStrike" kern="0" cap="none" spc="0" normalizeH="0" baseline="0" noProof="0" dirty="0" err="1">
                <a:ln>
                  <a:noFill/>
                </a:ln>
                <a:solidFill>
                  <a:srgbClr val="000000"/>
                </a:solidFill>
                <a:effectLst/>
                <a:uLnTx/>
                <a:uFillTx/>
                <a:latin typeface="Calibri" panose="020F0502020204030204"/>
                <a:ea typeface="+mn-ea"/>
                <a:cs typeface="Calibri"/>
                <a:sym typeface="Calibri"/>
              </a:rPr>
              <a:t>Landkreise</a:t>
            </a:r>
            <a:r>
              <a:rPr kumimoji="0" sz="1013" b="1" i="0" u="none" strike="noStrike" kern="0" cap="none" spc="0" normalizeH="0" baseline="0" noProof="0" dirty="0">
                <a:ln>
                  <a:noFill/>
                </a:ln>
                <a:solidFill>
                  <a:srgbClr val="000000"/>
                </a:solidFill>
                <a:effectLst/>
                <a:uLnTx/>
                <a:uFillTx/>
                <a:latin typeface="Calibri" panose="020F0502020204030204"/>
                <a:ea typeface="+mn-ea"/>
                <a:cs typeface="Calibri"/>
                <a:sym typeface="Calibri"/>
              </a:rPr>
              <a:t> Landsberg/Lech und Starnberg</a:t>
            </a:r>
          </a:p>
        </p:txBody>
      </p:sp>
    </p:spTree>
    <p:extLst>
      <p:ext uri="{BB962C8B-B14F-4D97-AF65-F5344CB8AC3E}">
        <p14:creationId xmlns:p14="http://schemas.microsoft.com/office/powerpoint/2010/main" val="19097781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BF1CF892-B2BB-44B7-B940-3E6E6CC39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762" y="1332375"/>
            <a:ext cx="1653237" cy="1079665"/>
          </a:xfrm>
          <a:prstGeom prst="rect">
            <a:avLst/>
          </a:prstGeom>
        </p:spPr>
      </p:pic>
      <p:pic>
        <p:nvPicPr>
          <p:cNvPr id="6" name="Grafik 5">
            <a:extLst>
              <a:ext uri="{FF2B5EF4-FFF2-40B4-BE49-F238E27FC236}">
                <a16:creationId xmlns:a16="http://schemas.microsoft.com/office/drawing/2014/main" id="{66E33C51-00FC-477B-9AC6-144066116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274" y="1350594"/>
            <a:ext cx="1653237" cy="1108021"/>
          </a:xfrm>
          <a:prstGeom prst="rect">
            <a:avLst/>
          </a:prstGeom>
        </p:spPr>
      </p:pic>
      <p:sp>
        <p:nvSpPr>
          <p:cNvPr id="7" name="Textfeld 6">
            <a:extLst>
              <a:ext uri="{FF2B5EF4-FFF2-40B4-BE49-F238E27FC236}">
                <a16:creationId xmlns:a16="http://schemas.microsoft.com/office/drawing/2014/main" id="{E145BDBD-8EE0-4247-87E4-08BB0E334ED1}"/>
              </a:ext>
            </a:extLst>
          </p:cNvPr>
          <p:cNvSpPr txBox="1"/>
          <p:nvPr/>
        </p:nvSpPr>
        <p:spPr>
          <a:xfrm>
            <a:off x="4442763" y="2788722"/>
            <a:ext cx="1653237" cy="646331"/>
          </a:xfrm>
          <a:prstGeom prst="rect">
            <a:avLst/>
          </a:prstGeom>
          <a:noFill/>
        </p:spPr>
        <p:txBody>
          <a:bodyPr wrap="square" rtlCol="0">
            <a:spAutoFit/>
          </a:bodyPr>
          <a:lstStyle/>
          <a:p>
            <a:r>
              <a:rPr lang="de-DE" dirty="0"/>
              <a:t>Teilnehmerliste </a:t>
            </a:r>
          </a:p>
          <a:p>
            <a:r>
              <a:rPr lang="de-DE" dirty="0"/>
              <a:t>einschalten</a:t>
            </a:r>
          </a:p>
        </p:txBody>
      </p:sp>
      <p:sp>
        <p:nvSpPr>
          <p:cNvPr id="9" name="Textfeld 8">
            <a:extLst>
              <a:ext uri="{FF2B5EF4-FFF2-40B4-BE49-F238E27FC236}">
                <a16:creationId xmlns:a16="http://schemas.microsoft.com/office/drawing/2014/main" id="{9FDDBE61-20FE-4221-B815-BE9BB94F392D}"/>
              </a:ext>
            </a:extLst>
          </p:cNvPr>
          <p:cNvSpPr txBox="1"/>
          <p:nvPr/>
        </p:nvSpPr>
        <p:spPr>
          <a:xfrm>
            <a:off x="1152275" y="2788722"/>
            <a:ext cx="1653237" cy="646331"/>
          </a:xfrm>
          <a:prstGeom prst="rect">
            <a:avLst/>
          </a:prstGeom>
          <a:noFill/>
        </p:spPr>
        <p:txBody>
          <a:bodyPr wrap="square" rtlCol="0">
            <a:spAutoFit/>
          </a:bodyPr>
          <a:lstStyle/>
          <a:p>
            <a:r>
              <a:rPr lang="de-DE" dirty="0"/>
              <a:t>Teilnehmerliste </a:t>
            </a:r>
          </a:p>
          <a:p>
            <a:r>
              <a:rPr lang="de-DE" dirty="0"/>
              <a:t>ausschalten</a:t>
            </a:r>
          </a:p>
        </p:txBody>
      </p:sp>
      <p:sp>
        <p:nvSpPr>
          <p:cNvPr id="10" name="Textfeld 9">
            <a:extLst>
              <a:ext uri="{FF2B5EF4-FFF2-40B4-BE49-F238E27FC236}">
                <a16:creationId xmlns:a16="http://schemas.microsoft.com/office/drawing/2014/main" id="{EE23F550-88DD-4157-A9D2-3B2365D04F6A}"/>
              </a:ext>
            </a:extLst>
          </p:cNvPr>
          <p:cNvSpPr txBox="1"/>
          <p:nvPr/>
        </p:nvSpPr>
        <p:spPr>
          <a:xfrm>
            <a:off x="1152275" y="3872688"/>
            <a:ext cx="2128619" cy="646331"/>
          </a:xfrm>
          <a:prstGeom prst="rect">
            <a:avLst/>
          </a:prstGeom>
          <a:noFill/>
        </p:spPr>
        <p:txBody>
          <a:bodyPr wrap="square" rtlCol="0">
            <a:spAutoFit/>
          </a:bodyPr>
          <a:lstStyle/>
          <a:p>
            <a:r>
              <a:rPr lang="de-DE" dirty="0"/>
              <a:t>Konferenzbildschirm wird zum Vollbild</a:t>
            </a:r>
          </a:p>
        </p:txBody>
      </p:sp>
      <p:sp>
        <p:nvSpPr>
          <p:cNvPr id="12" name="Textfeld 11">
            <a:extLst>
              <a:ext uri="{FF2B5EF4-FFF2-40B4-BE49-F238E27FC236}">
                <a16:creationId xmlns:a16="http://schemas.microsoft.com/office/drawing/2014/main" id="{1A14B413-86D8-4C51-81DC-7660AD79F71F}"/>
              </a:ext>
            </a:extLst>
          </p:cNvPr>
          <p:cNvSpPr txBox="1"/>
          <p:nvPr/>
        </p:nvSpPr>
        <p:spPr>
          <a:xfrm>
            <a:off x="4548249" y="3872689"/>
            <a:ext cx="2636322" cy="1200329"/>
          </a:xfrm>
          <a:prstGeom prst="rect">
            <a:avLst/>
          </a:prstGeom>
          <a:noFill/>
        </p:spPr>
        <p:txBody>
          <a:bodyPr wrap="square" rtlCol="0">
            <a:spAutoFit/>
          </a:bodyPr>
          <a:lstStyle/>
          <a:p>
            <a:r>
              <a:rPr lang="de-DE" dirty="0"/>
              <a:t>Teilnehmerliste und Chat („öffentlichen Chat“ anklicken) werden wieder sichtbar  </a:t>
            </a:r>
          </a:p>
        </p:txBody>
      </p:sp>
      <p:sp>
        <p:nvSpPr>
          <p:cNvPr id="11" name="Titel 1">
            <a:extLst>
              <a:ext uri="{FF2B5EF4-FFF2-40B4-BE49-F238E27FC236}">
                <a16:creationId xmlns:a16="http://schemas.microsoft.com/office/drawing/2014/main" id="{9BCB7D23-5827-41DB-AFC3-F23CA5218365}"/>
              </a:ext>
            </a:extLst>
          </p:cNvPr>
          <p:cNvSpPr>
            <a:spLocks noGrp="1"/>
          </p:cNvSpPr>
          <p:nvPr>
            <p:ph type="ctrTitle"/>
          </p:nvPr>
        </p:nvSpPr>
        <p:spPr>
          <a:xfrm>
            <a:off x="1152274" y="430842"/>
            <a:ext cx="9144000" cy="556172"/>
          </a:xfrm>
        </p:spPr>
        <p:txBody>
          <a:bodyPr>
            <a:normAutofit/>
          </a:bodyPr>
          <a:lstStyle/>
          <a:p>
            <a:pPr algn="l"/>
            <a:r>
              <a:rPr lang="de-DE" sz="3000" dirty="0"/>
              <a:t>- öffentlichen Chat ein- und ausschalten</a:t>
            </a:r>
          </a:p>
        </p:txBody>
      </p:sp>
      <p:pic>
        <p:nvPicPr>
          <p:cNvPr id="13" name="Grafik 12">
            <a:extLst>
              <a:ext uri="{FF2B5EF4-FFF2-40B4-BE49-F238E27FC236}">
                <a16:creationId xmlns:a16="http://schemas.microsoft.com/office/drawing/2014/main" id="{50E1F511-56A3-4664-8CB0-93D153A093C6}"/>
              </a:ext>
            </a:extLst>
          </p:cNvPr>
          <p:cNvPicPr>
            <a:picLocks noChangeAspect="1"/>
          </p:cNvPicPr>
          <p:nvPr/>
        </p:nvPicPr>
        <p:blipFill>
          <a:blip r:embed="rId4"/>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486360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BEF8A0C1-8873-4AFB-8F3B-DA4756595E5C}"/>
              </a:ext>
            </a:extLst>
          </p:cNvPr>
          <p:cNvPicPr>
            <a:picLocks noChangeAspect="1"/>
          </p:cNvPicPr>
          <p:nvPr/>
        </p:nvPicPr>
        <p:blipFill rotWithShape="1">
          <a:blip r:embed="rId2"/>
          <a:srcRect l="7132" r="8240"/>
          <a:stretch/>
        </p:blipFill>
        <p:spPr>
          <a:xfrm>
            <a:off x="2700166" y="2445415"/>
            <a:ext cx="5954751" cy="2354649"/>
          </a:xfrm>
          <a:prstGeom prst="rect">
            <a:avLst/>
          </a:prstGeom>
        </p:spPr>
      </p:pic>
      <p:sp>
        <p:nvSpPr>
          <p:cNvPr id="6" name="Titel 1">
            <a:extLst>
              <a:ext uri="{FF2B5EF4-FFF2-40B4-BE49-F238E27FC236}">
                <a16:creationId xmlns:a16="http://schemas.microsoft.com/office/drawing/2014/main" id="{489A4F7A-949C-40A4-8CCC-60CAC3FCD97F}"/>
              </a:ext>
            </a:extLst>
          </p:cNvPr>
          <p:cNvSpPr>
            <a:spLocks noGrp="1"/>
          </p:cNvSpPr>
          <p:nvPr>
            <p:ph type="ctrTitle"/>
          </p:nvPr>
        </p:nvSpPr>
        <p:spPr>
          <a:xfrm>
            <a:off x="1152274" y="430842"/>
            <a:ext cx="9144000" cy="556172"/>
          </a:xfrm>
        </p:spPr>
        <p:txBody>
          <a:bodyPr>
            <a:normAutofit/>
          </a:bodyPr>
          <a:lstStyle/>
          <a:p>
            <a:pPr algn="l"/>
            <a:r>
              <a:rPr lang="de-DE" sz="3000" dirty="0"/>
              <a:t>- Nachrichten im öffentlichen Chat schreiben</a:t>
            </a:r>
          </a:p>
        </p:txBody>
      </p:sp>
      <p:pic>
        <p:nvPicPr>
          <p:cNvPr id="5" name="Grafik 4">
            <a:extLst>
              <a:ext uri="{FF2B5EF4-FFF2-40B4-BE49-F238E27FC236}">
                <a16:creationId xmlns:a16="http://schemas.microsoft.com/office/drawing/2014/main" id="{2C2034B2-8C61-4FDD-B7AA-D332B287C0E8}"/>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669286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FB875983-BCB5-4BF9-AA53-3C3FD59AC7C1}"/>
              </a:ext>
            </a:extLst>
          </p:cNvPr>
          <p:cNvPicPr>
            <a:picLocks noChangeAspect="1"/>
          </p:cNvPicPr>
          <p:nvPr/>
        </p:nvPicPr>
        <p:blipFill>
          <a:blip r:embed="rId2"/>
          <a:stretch>
            <a:fillRect/>
          </a:stretch>
        </p:blipFill>
        <p:spPr>
          <a:xfrm>
            <a:off x="541940" y="1340233"/>
            <a:ext cx="5554060" cy="1388515"/>
          </a:xfrm>
          <a:prstGeom prst="rect">
            <a:avLst/>
          </a:prstGeom>
        </p:spPr>
      </p:pic>
      <p:pic>
        <p:nvPicPr>
          <p:cNvPr id="6" name="Grafik 5">
            <a:extLst>
              <a:ext uri="{FF2B5EF4-FFF2-40B4-BE49-F238E27FC236}">
                <a16:creationId xmlns:a16="http://schemas.microsoft.com/office/drawing/2014/main" id="{BA7A9532-B63F-4BF6-854C-731A1BDBFF04}"/>
              </a:ext>
            </a:extLst>
          </p:cNvPr>
          <p:cNvPicPr>
            <a:picLocks noChangeAspect="1"/>
          </p:cNvPicPr>
          <p:nvPr/>
        </p:nvPicPr>
        <p:blipFill>
          <a:blip r:embed="rId3"/>
          <a:stretch>
            <a:fillRect/>
          </a:stretch>
        </p:blipFill>
        <p:spPr>
          <a:xfrm>
            <a:off x="541940" y="3145643"/>
            <a:ext cx="4092059" cy="3608333"/>
          </a:xfrm>
          <a:prstGeom prst="rect">
            <a:avLst/>
          </a:prstGeom>
        </p:spPr>
      </p:pic>
      <p:sp>
        <p:nvSpPr>
          <p:cNvPr id="7" name="Rechteck 6">
            <a:extLst>
              <a:ext uri="{FF2B5EF4-FFF2-40B4-BE49-F238E27FC236}">
                <a16:creationId xmlns:a16="http://schemas.microsoft.com/office/drawing/2014/main" id="{2B905569-2F0C-4862-ABC4-C3AC5DB07829}"/>
              </a:ext>
            </a:extLst>
          </p:cNvPr>
          <p:cNvSpPr/>
          <p:nvPr/>
        </p:nvSpPr>
        <p:spPr>
          <a:xfrm>
            <a:off x="3484179" y="1340233"/>
            <a:ext cx="2611821" cy="34667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B195CE8C-D929-40B1-AEDD-9BC9462FE960}"/>
              </a:ext>
            </a:extLst>
          </p:cNvPr>
          <p:cNvPicPr>
            <a:picLocks noChangeAspect="1"/>
          </p:cNvPicPr>
          <p:nvPr/>
        </p:nvPicPr>
        <p:blipFill>
          <a:blip r:embed="rId5"/>
          <a:stretch>
            <a:fillRect/>
          </a:stretch>
        </p:blipFill>
        <p:spPr>
          <a:xfrm>
            <a:off x="7416156" y="2523472"/>
            <a:ext cx="4415495" cy="2984045"/>
          </a:xfrm>
          <a:prstGeom prst="rect">
            <a:avLst/>
          </a:prstGeom>
        </p:spPr>
      </p:pic>
      <p:sp>
        <p:nvSpPr>
          <p:cNvPr id="10" name="Titel 1">
            <a:extLst>
              <a:ext uri="{FF2B5EF4-FFF2-40B4-BE49-F238E27FC236}">
                <a16:creationId xmlns:a16="http://schemas.microsoft.com/office/drawing/2014/main" id="{9BBFBF83-4406-4F3E-8704-EF2F4C90741B}"/>
              </a:ext>
            </a:extLst>
          </p:cNvPr>
          <p:cNvSpPr>
            <a:spLocks noGrp="1"/>
          </p:cNvSpPr>
          <p:nvPr>
            <p:ph type="ctrTitle"/>
          </p:nvPr>
        </p:nvSpPr>
        <p:spPr>
          <a:xfrm>
            <a:off x="1152274" y="430842"/>
            <a:ext cx="9144000" cy="556172"/>
          </a:xfrm>
        </p:spPr>
        <p:txBody>
          <a:bodyPr>
            <a:normAutofit/>
          </a:bodyPr>
          <a:lstStyle/>
          <a:p>
            <a:pPr algn="l"/>
            <a:r>
              <a:rPr lang="de-DE" sz="3000" dirty="0"/>
              <a:t>- mit Emojis/Statussymbolen arbeiten</a:t>
            </a:r>
          </a:p>
        </p:txBody>
      </p:sp>
      <p:sp>
        <p:nvSpPr>
          <p:cNvPr id="11" name="Textfeld 10">
            <a:extLst>
              <a:ext uri="{FF2B5EF4-FFF2-40B4-BE49-F238E27FC236}">
                <a16:creationId xmlns:a16="http://schemas.microsoft.com/office/drawing/2014/main" id="{43914159-AAA9-4EBC-9C87-04ED36E65ADD}"/>
              </a:ext>
            </a:extLst>
          </p:cNvPr>
          <p:cNvSpPr txBox="1"/>
          <p:nvPr/>
        </p:nvSpPr>
        <p:spPr>
          <a:xfrm>
            <a:off x="8153400" y="3596844"/>
            <a:ext cx="2014006" cy="738664"/>
          </a:xfrm>
          <a:prstGeom prst="rect">
            <a:avLst/>
          </a:prstGeom>
          <a:noFill/>
        </p:spPr>
        <p:txBody>
          <a:bodyPr wrap="square" rtlCol="0">
            <a:spAutoFit/>
          </a:bodyPr>
          <a:lstStyle/>
          <a:p>
            <a:r>
              <a:rPr lang="de-DE" sz="2100" b="1" dirty="0">
                <a:solidFill>
                  <a:srgbClr val="FF0000"/>
                </a:solidFill>
              </a:rPr>
              <a:t>und wieder löschen</a:t>
            </a:r>
          </a:p>
        </p:txBody>
      </p:sp>
      <p:sp>
        <p:nvSpPr>
          <p:cNvPr id="12" name="Textfeld 11">
            <a:extLst>
              <a:ext uri="{FF2B5EF4-FFF2-40B4-BE49-F238E27FC236}">
                <a16:creationId xmlns:a16="http://schemas.microsoft.com/office/drawing/2014/main" id="{81E11A60-95AC-463A-B0BF-3EC2576A59CE}"/>
              </a:ext>
            </a:extLst>
          </p:cNvPr>
          <p:cNvSpPr txBox="1"/>
          <p:nvPr/>
        </p:nvSpPr>
        <p:spPr>
          <a:xfrm>
            <a:off x="5025945" y="1742500"/>
            <a:ext cx="855407" cy="415498"/>
          </a:xfrm>
          <a:prstGeom prst="rect">
            <a:avLst/>
          </a:prstGeom>
          <a:noFill/>
        </p:spPr>
        <p:txBody>
          <a:bodyPr wrap="square" rtlCol="0">
            <a:spAutoFit/>
          </a:bodyPr>
          <a:lstStyle/>
          <a:p>
            <a:r>
              <a:rPr lang="de-DE" sz="2100" b="1" dirty="0">
                <a:solidFill>
                  <a:srgbClr val="FF0000"/>
                </a:solidFill>
              </a:rPr>
              <a:t>2.</a:t>
            </a:r>
          </a:p>
        </p:txBody>
      </p:sp>
      <p:sp>
        <p:nvSpPr>
          <p:cNvPr id="13" name="Textfeld 12">
            <a:extLst>
              <a:ext uri="{FF2B5EF4-FFF2-40B4-BE49-F238E27FC236}">
                <a16:creationId xmlns:a16="http://schemas.microsoft.com/office/drawing/2014/main" id="{966D9C21-5CEE-4DBE-8625-07A9338BD56A}"/>
              </a:ext>
            </a:extLst>
          </p:cNvPr>
          <p:cNvSpPr txBox="1"/>
          <p:nvPr/>
        </p:nvSpPr>
        <p:spPr>
          <a:xfrm>
            <a:off x="3183193" y="1257312"/>
            <a:ext cx="855407" cy="415498"/>
          </a:xfrm>
          <a:prstGeom prst="rect">
            <a:avLst/>
          </a:prstGeom>
          <a:noFill/>
        </p:spPr>
        <p:txBody>
          <a:bodyPr wrap="square" rtlCol="0">
            <a:spAutoFit/>
          </a:bodyPr>
          <a:lstStyle/>
          <a:p>
            <a:r>
              <a:rPr lang="de-DE" sz="2100" b="1" dirty="0">
                <a:solidFill>
                  <a:srgbClr val="FF0000"/>
                </a:solidFill>
              </a:rPr>
              <a:t>1.</a:t>
            </a:r>
          </a:p>
        </p:txBody>
      </p:sp>
      <p:sp>
        <p:nvSpPr>
          <p:cNvPr id="14" name="Textfeld 13">
            <a:extLst>
              <a:ext uri="{FF2B5EF4-FFF2-40B4-BE49-F238E27FC236}">
                <a16:creationId xmlns:a16="http://schemas.microsoft.com/office/drawing/2014/main" id="{B27862F5-0D59-48C1-8520-FE824418FDD7}"/>
              </a:ext>
            </a:extLst>
          </p:cNvPr>
          <p:cNvSpPr txBox="1"/>
          <p:nvPr/>
        </p:nvSpPr>
        <p:spPr>
          <a:xfrm>
            <a:off x="2568096" y="3886045"/>
            <a:ext cx="855407" cy="415498"/>
          </a:xfrm>
          <a:prstGeom prst="rect">
            <a:avLst/>
          </a:prstGeom>
          <a:noFill/>
        </p:spPr>
        <p:txBody>
          <a:bodyPr wrap="square" rtlCol="0">
            <a:spAutoFit/>
          </a:bodyPr>
          <a:lstStyle/>
          <a:p>
            <a:r>
              <a:rPr lang="de-DE" sz="2100" b="1" dirty="0">
                <a:solidFill>
                  <a:srgbClr val="FF0000"/>
                </a:solidFill>
              </a:rPr>
              <a:t>3.</a:t>
            </a:r>
          </a:p>
        </p:txBody>
      </p:sp>
      <p:pic>
        <p:nvPicPr>
          <p:cNvPr id="15" name="Grafik 14">
            <a:extLst>
              <a:ext uri="{FF2B5EF4-FFF2-40B4-BE49-F238E27FC236}">
                <a16:creationId xmlns:a16="http://schemas.microsoft.com/office/drawing/2014/main" id="{39F5414B-5537-4132-9212-FD57C7254244}"/>
              </a:ext>
            </a:extLst>
          </p:cNvPr>
          <p:cNvPicPr>
            <a:picLocks noChangeAspect="1"/>
          </p:cNvPicPr>
          <p:nvPr/>
        </p:nvPicPr>
        <p:blipFill>
          <a:blip r:embed="rId6"/>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7871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B1E76381-86AB-44E6-9B8D-9B077AE6746E}"/>
              </a:ext>
            </a:extLst>
          </p:cNvPr>
          <p:cNvPicPr>
            <a:picLocks noChangeAspect="1"/>
          </p:cNvPicPr>
          <p:nvPr/>
        </p:nvPicPr>
        <p:blipFill rotWithShape="1">
          <a:blip r:embed="rId2"/>
          <a:srcRect t="8797" b="5785"/>
          <a:stretch/>
        </p:blipFill>
        <p:spPr>
          <a:xfrm>
            <a:off x="439993" y="136525"/>
            <a:ext cx="11621730" cy="5581242"/>
          </a:xfrm>
          <a:prstGeom prst="rect">
            <a:avLst/>
          </a:prstGeom>
        </p:spPr>
      </p:pic>
      <p:sp>
        <p:nvSpPr>
          <p:cNvPr id="7" name="Sonne 6">
            <a:extLst>
              <a:ext uri="{FF2B5EF4-FFF2-40B4-BE49-F238E27FC236}">
                <a16:creationId xmlns:a16="http://schemas.microsoft.com/office/drawing/2014/main" id="{0E4769C2-3B45-4F2D-945C-F77EE439FCC8}"/>
              </a:ext>
            </a:extLst>
          </p:cNvPr>
          <p:cNvSpPr/>
          <p:nvPr/>
        </p:nvSpPr>
        <p:spPr>
          <a:xfrm>
            <a:off x="7912956" y="1016696"/>
            <a:ext cx="1179870" cy="914400"/>
          </a:xfrm>
          <a:prstGeom prst="su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Gerade Verbindung mit Pfeil 7">
            <a:extLst>
              <a:ext uri="{FF2B5EF4-FFF2-40B4-BE49-F238E27FC236}">
                <a16:creationId xmlns:a16="http://schemas.microsoft.com/office/drawing/2014/main" id="{39DBE2C7-EEE5-4380-BEA3-35EED66F22BA}"/>
              </a:ext>
            </a:extLst>
          </p:cNvPr>
          <p:cNvCxnSpPr>
            <a:cxnSpLocks/>
          </p:cNvCxnSpPr>
          <p:nvPr/>
        </p:nvCxnSpPr>
        <p:spPr>
          <a:xfrm flipH="1">
            <a:off x="9255570" y="1775264"/>
            <a:ext cx="1460090" cy="125362"/>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06CBECD1-E4F6-4989-A687-43FC2979B21D}"/>
              </a:ext>
            </a:extLst>
          </p:cNvPr>
          <p:cNvCxnSpPr>
            <a:cxnSpLocks/>
          </p:cNvCxnSpPr>
          <p:nvPr/>
        </p:nvCxnSpPr>
        <p:spPr>
          <a:xfrm flipH="1">
            <a:off x="5259555" y="317313"/>
            <a:ext cx="1460090" cy="125362"/>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3B343E5B-6A8F-424C-899E-4A20A9D0F36A}"/>
              </a:ext>
            </a:extLst>
          </p:cNvPr>
          <p:cNvCxnSpPr>
            <a:cxnSpLocks/>
          </p:cNvCxnSpPr>
          <p:nvPr/>
        </p:nvCxnSpPr>
        <p:spPr>
          <a:xfrm flipV="1">
            <a:off x="1155738" y="2960873"/>
            <a:ext cx="845574" cy="577644"/>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312F0360-B795-4A11-A649-456CFE0C7AE5}"/>
              </a:ext>
            </a:extLst>
          </p:cNvPr>
          <p:cNvCxnSpPr>
            <a:cxnSpLocks/>
          </p:cNvCxnSpPr>
          <p:nvPr/>
        </p:nvCxnSpPr>
        <p:spPr>
          <a:xfrm flipH="1">
            <a:off x="10705732" y="5010605"/>
            <a:ext cx="791497" cy="0"/>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420D62A9-8BA2-450B-B949-DA18A57DC66D}"/>
              </a:ext>
            </a:extLst>
          </p:cNvPr>
          <p:cNvCxnSpPr>
            <a:cxnSpLocks/>
          </p:cNvCxnSpPr>
          <p:nvPr/>
        </p:nvCxnSpPr>
        <p:spPr>
          <a:xfrm flipV="1">
            <a:off x="3710080" y="4311622"/>
            <a:ext cx="1211827" cy="871383"/>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503C19A5-BEC9-49BB-B372-4E56C5A4B275}"/>
              </a:ext>
            </a:extLst>
          </p:cNvPr>
          <p:cNvCxnSpPr>
            <a:cxnSpLocks/>
          </p:cNvCxnSpPr>
          <p:nvPr/>
        </p:nvCxnSpPr>
        <p:spPr>
          <a:xfrm>
            <a:off x="10994603" y="379994"/>
            <a:ext cx="739878" cy="0"/>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8A36BE45-8689-4D80-AB7E-F5744272A083}"/>
              </a:ext>
            </a:extLst>
          </p:cNvPr>
          <p:cNvCxnSpPr>
            <a:cxnSpLocks/>
          </p:cNvCxnSpPr>
          <p:nvPr/>
        </p:nvCxnSpPr>
        <p:spPr>
          <a:xfrm flipV="1">
            <a:off x="439993" y="5931106"/>
            <a:ext cx="479291" cy="425244"/>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E28871BF-89E5-4D6E-8371-9EDE70526583}"/>
              </a:ext>
            </a:extLst>
          </p:cNvPr>
          <p:cNvSpPr txBox="1"/>
          <p:nvPr/>
        </p:nvSpPr>
        <p:spPr>
          <a:xfrm>
            <a:off x="829771" y="5837671"/>
            <a:ext cx="103196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Hier lassen sich durch Klicken und „Schieben“ Größenverhältnisse in der Darstellung ändern. </a:t>
            </a:r>
          </a:p>
        </p:txBody>
      </p:sp>
      <p:pic>
        <p:nvPicPr>
          <p:cNvPr id="15" name="Grafik 14">
            <a:extLst>
              <a:ext uri="{FF2B5EF4-FFF2-40B4-BE49-F238E27FC236}">
                <a16:creationId xmlns:a16="http://schemas.microsoft.com/office/drawing/2014/main" id="{9E9ABF02-85E0-40CD-A398-0518E690790E}"/>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233040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6" name="Titel 1">
            <a:extLst>
              <a:ext uri="{FF2B5EF4-FFF2-40B4-BE49-F238E27FC236}">
                <a16:creationId xmlns:a16="http://schemas.microsoft.com/office/drawing/2014/main" id="{ABB430C6-ACDA-4449-B319-FE1D7ADA837E}"/>
              </a:ext>
            </a:extLst>
          </p:cNvPr>
          <p:cNvSpPr>
            <a:spLocks noGrp="1"/>
          </p:cNvSpPr>
          <p:nvPr>
            <p:ph type="ctrTitle"/>
          </p:nvPr>
        </p:nvSpPr>
        <p:spPr>
          <a:xfrm>
            <a:off x="1524000" y="1122363"/>
            <a:ext cx="9144000" cy="2387600"/>
          </a:xfrm>
        </p:spPr>
        <p:txBody>
          <a:bodyPr>
            <a:normAutofit/>
          </a:bodyPr>
          <a:lstStyle/>
          <a:p>
            <a:r>
              <a:rPr lang="de-DE" dirty="0"/>
              <a:t>Unsere „Klassenregeln“</a:t>
            </a:r>
          </a:p>
        </p:txBody>
      </p:sp>
      <p:pic>
        <p:nvPicPr>
          <p:cNvPr id="5" name="Grafik 4">
            <a:extLst>
              <a:ext uri="{FF2B5EF4-FFF2-40B4-BE49-F238E27FC236}">
                <a16:creationId xmlns:a16="http://schemas.microsoft.com/office/drawing/2014/main" id="{24AD43E3-0D77-4ED2-A7D9-00A746F444D9}"/>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2061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9327E759-CB9B-4CD5-87AE-BC78A3F80E43}"/>
              </a:ext>
            </a:extLst>
          </p:cNvPr>
          <p:cNvPicPr>
            <a:picLocks noChangeAspect="1"/>
          </p:cNvPicPr>
          <p:nvPr/>
        </p:nvPicPr>
        <p:blipFill>
          <a:blip r:embed="rId2"/>
          <a:stretch>
            <a:fillRect/>
          </a:stretch>
        </p:blipFill>
        <p:spPr>
          <a:xfrm rot="21063927">
            <a:off x="266042" y="315296"/>
            <a:ext cx="4552950" cy="6305550"/>
          </a:xfrm>
          <a:prstGeom prst="rect">
            <a:avLst/>
          </a:prstGeom>
        </p:spPr>
      </p:pic>
      <p:pic>
        <p:nvPicPr>
          <p:cNvPr id="6" name="Grafik 5">
            <a:hlinkClick r:id="rId3"/>
            <a:extLst>
              <a:ext uri="{FF2B5EF4-FFF2-40B4-BE49-F238E27FC236}">
                <a16:creationId xmlns:a16="http://schemas.microsoft.com/office/drawing/2014/main" id="{2F53E045-0033-4680-8103-C9AAC0C87D3D}"/>
              </a:ext>
            </a:extLst>
          </p:cNvPr>
          <p:cNvPicPr>
            <a:picLocks noChangeAspect="1"/>
          </p:cNvPicPr>
          <p:nvPr/>
        </p:nvPicPr>
        <p:blipFill>
          <a:blip r:embed="rId4"/>
          <a:stretch>
            <a:fillRect/>
          </a:stretch>
        </p:blipFill>
        <p:spPr>
          <a:xfrm rot="383581">
            <a:off x="4916049" y="1368618"/>
            <a:ext cx="6820620" cy="3290572"/>
          </a:xfrm>
          <a:prstGeom prst="rect">
            <a:avLst/>
          </a:prstGeom>
        </p:spPr>
      </p:pic>
      <p:sp>
        <p:nvSpPr>
          <p:cNvPr id="7" name="Textfeld 6">
            <a:extLst>
              <a:ext uri="{FF2B5EF4-FFF2-40B4-BE49-F238E27FC236}">
                <a16:creationId xmlns:a16="http://schemas.microsoft.com/office/drawing/2014/main" id="{CFC57F1C-C695-4EF5-974E-702772051380}"/>
              </a:ext>
            </a:extLst>
          </p:cNvPr>
          <p:cNvSpPr txBox="1"/>
          <p:nvPr/>
        </p:nvSpPr>
        <p:spPr>
          <a:xfrm rot="365380">
            <a:off x="5612523" y="4713668"/>
            <a:ext cx="6243145" cy="276999"/>
          </a:xfrm>
          <a:prstGeom prst="rect">
            <a:avLst/>
          </a:prstGeom>
          <a:noFill/>
        </p:spPr>
        <p:txBody>
          <a:bodyPr wrap="square" rtlCol="0">
            <a:spAutoFit/>
          </a:bodyPr>
          <a:lstStyle/>
          <a:p>
            <a:r>
              <a:rPr lang="de-DE" sz="1200" dirty="0"/>
              <a:t>https://www.nb-coaching.de/mute-communication-cards/</a:t>
            </a:r>
          </a:p>
        </p:txBody>
      </p:sp>
    </p:spTree>
    <p:extLst>
      <p:ext uri="{BB962C8B-B14F-4D97-AF65-F5344CB8AC3E}">
        <p14:creationId xmlns:p14="http://schemas.microsoft.com/office/powerpoint/2010/main" val="2036676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p:txBody>
          <a:bodyPr>
            <a:normAutofit/>
          </a:bodyPr>
          <a:lstStyle/>
          <a:p>
            <a:r>
              <a:rPr lang="de-DE" dirty="0"/>
              <a:t>Was sollte </a:t>
            </a:r>
            <a:r>
              <a:rPr lang="de-DE" b="1" dirty="0"/>
              <a:t>ich</a:t>
            </a:r>
            <a:r>
              <a:rPr lang="de-DE" dirty="0"/>
              <a:t> vor der ersten Unterrichtseinheit wissen?</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048F8B12-6F5E-4718-A8C4-E072EC3A480E}"/>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294292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descr="Ein Bild, das Text enthält.&#10;&#10;Automatisch generierte Beschreibung">
            <a:extLst>
              <a:ext uri="{FF2B5EF4-FFF2-40B4-BE49-F238E27FC236}">
                <a16:creationId xmlns:a16="http://schemas.microsoft.com/office/drawing/2014/main" id="{236C9C4B-E139-43EB-AC33-FBD69C33A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956" y="1613772"/>
            <a:ext cx="5635336" cy="4010864"/>
          </a:xfrm>
          <a:prstGeom prst="rect">
            <a:avLst/>
          </a:prstGeom>
        </p:spPr>
      </p:pic>
      <p:sp>
        <p:nvSpPr>
          <p:cNvPr id="5" name="Textfeld 4">
            <a:extLst>
              <a:ext uri="{FF2B5EF4-FFF2-40B4-BE49-F238E27FC236}">
                <a16:creationId xmlns:a16="http://schemas.microsoft.com/office/drawing/2014/main" id="{125BEF6F-556A-4FE9-9B37-A992610D95C0}"/>
              </a:ext>
            </a:extLst>
          </p:cNvPr>
          <p:cNvSpPr txBox="1"/>
          <p:nvPr/>
        </p:nvSpPr>
        <p:spPr>
          <a:xfrm>
            <a:off x="1341912" y="878774"/>
            <a:ext cx="9429007" cy="415498"/>
          </a:xfrm>
          <a:prstGeom prst="rect">
            <a:avLst/>
          </a:prstGeom>
          <a:noFill/>
        </p:spPr>
        <p:txBody>
          <a:bodyPr wrap="square" rtlCol="0">
            <a:spAutoFit/>
          </a:bodyPr>
          <a:lstStyle/>
          <a:p>
            <a:r>
              <a:rPr lang="de-DE" sz="2100" dirty="0"/>
              <a:t>Teilnehmer verwalten</a:t>
            </a:r>
          </a:p>
        </p:txBody>
      </p:sp>
      <p:cxnSp>
        <p:nvCxnSpPr>
          <p:cNvPr id="6" name="Gerade Verbindung mit Pfeil 5">
            <a:extLst>
              <a:ext uri="{FF2B5EF4-FFF2-40B4-BE49-F238E27FC236}">
                <a16:creationId xmlns:a16="http://schemas.microsoft.com/office/drawing/2014/main" id="{2883B7B6-D739-4535-BC93-9D69AC746D73}"/>
              </a:ext>
            </a:extLst>
          </p:cNvPr>
          <p:cNvCxnSpPr>
            <a:cxnSpLocks/>
          </p:cNvCxnSpPr>
          <p:nvPr/>
        </p:nvCxnSpPr>
        <p:spPr>
          <a:xfrm flipH="1">
            <a:off x="7687520" y="3764221"/>
            <a:ext cx="139502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E10442AF-944A-44A9-939A-52BFCE300382}"/>
              </a:ext>
            </a:extLst>
          </p:cNvPr>
          <p:cNvSpPr txBox="1"/>
          <p:nvPr/>
        </p:nvSpPr>
        <p:spPr>
          <a:xfrm>
            <a:off x="9527458" y="3429000"/>
            <a:ext cx="2168013" cy="369332"/>
          </a:xfrm>
          <a:prstGeom prst="rect">
            <a:avLst/>
          </a:prstGeom>
          <a:noFill/>
        </p:spPr>
        <p:txBody>
          <a:bodyPr wrap="square" rtlCol="0">
            <a:spAutoFit/>
          </a:bodyPr>
          <a:lstStyle/>
          <a:p>
            <a:r>
              <a:rPr lang="de-DE" dirty="0"/>
              <a:t>siehe nächste Folie</a:t>
            </a:r>
          </a:p>
        </p:txBody>
      </p:sp>
      <p:pic>
        <p:nvPicPr>
          <p:cNvPr id="7" name="Grafik 6">
            <a:extLst>
              <a:ext uri="{FF2B5EF4-FFF2-40B4-BE49-F238E27FC236}">
                <a16:creationId xmlns:a16="http://schemas.microsoft.com/office/drawing/2014/main" id="{69C23EC1-1C65-4AEF-998D-F56204AB141A}"/>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76597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267EF739-E0BE-4884-8547-BA2A7CA1F426}"/>
              </a:ext>
            </a:extLst>
          </p:cNvPr>
          <p:cNvPicPr>
            <a:picLocks noChangeAspect="1"/>
          </p:cNvPicPr>
          <p:nvPr/>
        </p:nvPicPr>
        <p:blipFill rotWithShape="1">
          <a:blip r:embed="rId2">
            <a:extLst>
              <a:ext uri="{28A0092B-C50C-407E-A947-70E740481C1C}">
                <a14:useLocalDpi xmlns:a14="http://schemas.microsoft.com/office/drawing/2010/main" val="0"/>
              </a:ext>
            </a:extLst>
          </a:blip>
          <a:srcRect l="4721" t="2097" r="3434" b="3464"/>
          <a:stretch/>
        </p:blipFill>
        <p:spPr>
          <a:xfrm>
            <a:off x="2964426" y="136525"/>
            <a:ext cx="6534689" cy="6061382"/>
          </a:xfrm>
          <a:prstGeom prst="rect">
            <a:avLst/>
          </a:prstGeom>
        </p:spPr>
      </p:pic>
      <p:pic>
        <p:nvPicPr>
          <p:cNvPr id="6" name="Grafik 5">
            <a:extLst>
              <a:ext uri="{FF2B5EF4-FFF2-40B4-BE49-F238E27FC236}">
                <a16:creationId xmlns:a16="http://schemas.microsoft.com/office/drawing/2014/main" id="{EFC364AA-3E34-4998-82E2-68A7E1A99A5F}"/>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454633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descr="Ein Bild, das Text enthält.&#10;&#10;Automatisch generierte Beschreibung">
            <a:extLst>
              <a:ext uri="{FF2B5EF4-FFF2-40B4-BE49-F238E27FC236}">
                <a16:creationId xmlns:a16="http://schemas.microsoft.com/office/drawing/2014/main" id="{236C9C4B-E139-43EB-AC33-FBD69C33A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956" y="1613772"/>
            <a:ext cx="5635336" cy="4010864"/>
          </a:xfrm>
          <a:prstGeom prst="rect">
            <a:avLst/>
          </a:prstGeom>
        </p:spPr>
      </p:pic>
      <p:sp>
        <p:nvSpPr>
          <p:cNvPr id="5" name="Textfeld 4">
            <a:extLst>
              <a:ext uri="{FF2B5EF4-FFF2-40B4-BE49-F238E27FC236}">
                <a16:creationId xmlns:a16="http://schemas.microsoft.com/office/drawing/2014/main" id="{125BEF6F-556A-4FE9-9B37-A992610D95C0}"/>
              </a:ext>
            </a:extLst>
          </p:cNvPr>
          <p:cNvSpPr txBox="1"/>
          <p:nvPr/>
        </p:nvSpPr>
        <p:spPr>
          <a:xfrm>
            <a:off x="1341912" y="878774"/>
            <a:ext cx="9429007" cy="415498"/>
          </a:xfrm>
          <a:prstGeom prst="rect">
            <a:avLst/>
          </a:prstGeom>
          <a:noFill/>
        </p:spPr>
        <p:txBody>
          <a:bodyPr wrap="square" rtlCol="0">
            <a:spAutoFit/>
          </a:bodyPr>
          <a:lstStyle/>
          <a:p>
            <a:r>
              <a:rPr lang="de-DE" sz="2100" dirty="0"/>
              <a:t>Teilnehmer verwalten</a:t>
            </a:r>
          </a:p>
        </p:txBody>
      </p:sp>
      <p:cxnSp>
        <p:nvCxnSpPr>
          <p:cNvPr id="6" name="Gerade Verbindung mit Pfeil 5">
            <a:extLst>
              <a:ext uri="{FF2B5EF4-FFF2-40B4-BE49-F238E27FC236}">
                <a16:creationId xmlns:a16="http://schemas.microsoft.com/office/drawing/2014/main" id="{2883B7B6-D739-4535-BC93-9D69AC746D73}"/>
              </a:ext>
            </a:extLst>
          </p:cNvPr>
          <p:cNvCxnSpPr>
            <a:cxnSpLocks/>
          </p:cNvCxnSpPr>
          <p:nvPr/>
        </p:nvCxnSpPr>
        <p:spPr>
          <a:xfrm flipH="1">
            <a:off x="7784741" y="3159537"/>
            <a:ext cx="139502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E10442AF-944A-44A9-939A-52BFCE300382}"/>
              </a:ext>
            </a:extLst>
          </p:cNvPr>
          <p:cNvSpPr txBox="1"/>
          <p:nvPr/>
        </p:nvSpPr>
        <p:spPr>
          <a:xfrm>
            <a:off x="9527458" y="2812328"/>
            <a:ext cx="2168013" cy="369332"/>
          </a:xfrm>
          <a:prstGeom prst="rect">
            <a:avLst/>
          </a:prstGeom>
          <a:noFill/>
        </p:spPr>
        <p:txBody>
          <a:bodyPr wrap="square" rtlCol="0">
            <a:spAutoFit/>
          </a:bodyPr>
          <a:lstStyle/>
          <a:p>
            <a:r>
              <a:rPr lang="de-DE" dirty="0"/>
              <a:t>„Anwesenheitsliste“</a:t>
            </a:r>
          </a:p>
        </p:txBody>
      </p:sp>
      <p:pic>
        <p:nvPicPr>
          <p:cNvPr id="7" name="Grafik 6">
            <a:extLst>
              <a:ext uri="{FF2B5EF4-FFF2-40B4-BE49-F238E27FC236}">
                <a16:creationId xmlns:a16="http://schemas.microsoft.com/office/drawing/2014/main" id="{936FE5A4-A037-4279-84DD-6F5A09F9F566}"/>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73717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E221703-04ED-42F5-936F-E6345AEB6B0F}"/>
              </a:ext>
            </a:extLst>
          </p:cNvPr>
          <p:cNvSpPr txBox="1"/>
          <p:nvPr/>
        </p:nvSpPr>
        <p:spPr>
          <a:xfrm>
            <a:off x="3526232" y="3754364"/>
            <a:ext cx="1090115"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Mikrofon ein/aus</a:t>
            </a:r>
          </a:p>
        </p:txBody>
      </p:sp>
      <p:sp>
        <p:nvSpPr>
          <p:cNvPr id="4" name="Textfeld 3">
            <a:extLst>
              <a:ext uri="{FF2B5EF4-FFF2-40B4-BE49-F238E27FC236}">
                <a16:creationId xmlns:a16="http://schemas.microsoft.com/office/drawing/2014/main" id="{0897C7B1-424A-4D30-92BD-9675F8A6BE26}"/>
              </a:ext>
            </a:extLst>
          </p:cNvPr>
          <p:cNvSpPr txBox="1"/>
          <p:nvPr/>
        </p:nvSpPr>
        <p:spPr>
          <a:xfrm>
            <a:off x="7289072" y="3754365"/>
            <a:ext cx="1173708"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Bildschirm teilen</a:t>
            </a:r>
          </a:p>
        </p:txBody>
      </p:sp>
      <p:sp>
        <p:nvSpPr>
          <p:cNvPr id="5" name="Textfeld 4">
            <a:extLst>
              <a:ext uri="{FF2B5EF4-FFF2-40B4-BE49-F238E27FC236}">
                <a16:creationId xmlns:a16="http://schemas.microsoft.com/office/drawing/2014/main" id="{971C48F0-C6FC-48F4-860F-6E8230A5001B}"/>
              </a:ext>
            </a:extLst>
          </p:cNvPr>
          <p:cNvSpPr txBox="1"/>
          <p:nvPr/>
        </p:nvSpPr>
        <p:spPr>
          <a:xfrm>
            <a:off x="6198957" y="3786447"/>
            <a:ext cx="1090115"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Kamera ein/aus</a:t>
            </a:r>
          </a:p>
        </p:txBody>
      </p:sp>
      <p:cxnSp>
        <p:nvCxnSpPr>
          <p:cNvPr id="10" name="Gerade Verbindung mit Pfeil 9">
            <a:extLst>
              <a:ext uri="{FF2B5EF4-FFF2-40B4-BE49-F238E27FC236}">
                <a16:creationId xmlns:a16="http://schemas.microsoft.com/office/drawing/2014/main" id="{AFA55ADC-77ED-44D5-9C58-51D91A5684AB}"/>
              </a:ext>
            </a:extLst>
          </p:cNvPr>
          <p:cNvCxnSpPr/>
          <p:nvPr/>
        </p:nvCxnSpPr>
        <p:spPr>
          <a:xfrm flipV="1">
            <a:off x="3977605" y="3101767"/>
            <a:ext cx="0" cy="4810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Gerade Verbindung mit Pfeil 11">
            <a:extLst>
              <a:ext uri="{FF2B5EF4-FFF2-40B4-BE49-F238E27FC236}">
                <a16:creationId xmlns:a16="http://schemas.microsoft.com/office/drawing/2014/main" id="{783F2071-090B-4E41-AA68-A7F631FB5850}"/>
              </a:ext>
            </a:extLst>
          </p:cNvPr>
          <p:cNvCxnSpPr/>
          <p:nvPr/>
        </p:nvCxnSpPr>
        <p:spPr>
          <a:xfrm flipV="1">
            <a:off x="7639724" y="3134722"/>
            <a:ext cx="0" cy="4810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Gerade Verbindung mit Pfeil 12">
            <a:extLst>
              <a:ext uri="{FF2B5EF4-FFF2-40B4-BE49-F238E27FC236}">
                <a16:creationId xmlns:a16="http://schemas.microsoft.com/office/drawing/2014/main" id="{92EC4276-0B15-44B6-AA3D-16879D63600A}"/>
              </a:ext>
            </a:extLst>
          </p:cNvPr>
          <p:cNvCxnSpPr/>
          <p:nvPr/>
        </p:nvCxnSpPr>
        <p:spPr>
          <a:xfrm flipV="1">
            <a:off x="6412867" y="3101767"/>
            <a:ext cx="0" cy="4810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feld 6">
            <a:extLst>
              <a:ext uri="{FF2B5EF4-FFF2-40B4-BE49-F238E27FC236}">
                <a16:creationId xmlns:a16="http://schemas.microsoft.com/office/drawing/2014/main" id="{749B5C94-408E-47BB-B025-B798F62193AD}"/>
              </a:ext>
            </a:extLst>
          </p:cNvPr>
          <p:cNvSpPr txBox="1"/>
          <p:nvPr/>
        </p:nvSpPr>
        <p:spPr>
          <a:xfrm>
            <a:off x="4943431" y="5078111"/>
            <a:ext cx="4499698" cy="1200329"/>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000000"/>
                </a:solidFill>
                <a:effectLst/>
                <a:uLnTx/>
                <a:uFillTx/>
                <a:latin typeface="Calibri Light" panose="020F0302020204030204"/>
                <a:ea typeface="+mn-ea"/>
                <a:cs typeface="+mn-cs"/>
                <a:sym typeface="Calibri"/>
              </a:rPr>
              <a:t>Wenn das Meeting zwischendurch aus technischen Gründen unterbrochen wird oder der Ton verloren geht, kann es hilfreich sein, sich ab- und dann wieder anzumelden.</a:t>
            </a:r>
          </a:p>
        </p:txBody>
      </p:sp>
      <p:sp>
        <p:nvSpPr>
          <p:cNvPr id="8" name="Textfeld 7">
            <a:extLst>
              <a:ext uri="{FF2B5EF4-FFF2-40B4-BE49-F238E27FC236}">
                <a16:creationId xmlns:a16="http://schemas.microsoft.com/office/drawing/2014/main" id="{259636FE-8928-4143-B1C1-0D17172D842E}"/>
              </a:ext>
            </a:extLst>
          </p:cNvPr>
          <p:cNvSpPr txBox="1"/>
          <p:nvPr/>
        </p:nvSpPr>
        <p:spPr>
          <a:xfrm>
            <a:off x="9306942" y="1123544"/>
            <a:ext cx="216196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Sollten Sie nichts hören, können Sie hier noch etwas einstellen. Bitte überprüfen, ob der Lautsprecher an ist.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Calibri" panose="020F0502020204030204"/>
              </a:rPr>
              <a:t>Eventuell müssen noch entsprechende Einstellungen im Browser oder Betriebssystem getroffen werde.</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Grafik 13" descr="Ein Bild, das Text enthält.&#10;&#10;Automatisch generierte Beschreibung">
            <a:extLst>
              <a:ext uri="{FF2B5EF4-FFF2-40B4-BE49-F238E27FC236}">
                <a16:creationId xmlns:a16="http://schemas.microsoft.com/office/drawing/2014/main" id="{6CE8921C-8A7E-4531-9075-F91CBB9AC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704" y="1718319"/>
            <a:ext cx="5818909" cy="1103908"/>
          </a:xfrm>
          <a:prstGeom prst="rect">
            <a:avLst/>
          </a:prstGeom>
        </p:spPr>
      </p:pic>
      <p:cxnSp>
        <p:nvCxnSpPr>
          <p:cNvPr id="17" name="Gerade Verbindung mit Pfeil 16">
            <a:extLst>
              <a:ext uri="{FF2B5EF4-FFF2-40B4-BE49-F238E27FC236}">
                <a16:creationId xmlns:a16="http://schemas.microsoft.com/office/drawing/2014/main" id="{4C89C038-5999-4FF7-85D5-EF534F81C383}"/>
              </a:ext>
            </a:extLst>
          </p:cNvPr>
          <p:cNvCxnSpPr/>
          <p:nvPr/>
        </p:nvCxnSpPr>
        <p:spPr>
          <a:xfrm flipV="1">
            <a:off x="5293787" y="3134721"/>
            <a:ext cx="0" cy="4810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Textfeld 19">
            <a:extLst>
              <a:ext uri="{FF2B5EF4-FFF2-40B4-BE49-F238E27FC236}">
                <a16:creationId xmlns:a16="http://schemas.microsoft.com/office/drawing/2014/main" id="{65FB8447-CC90-45B4-860F-027F09737EC9}"/>
              </a:ext>
            </a:extLst>
          </p:cNvPr>
          <p:cNvSpPr txBox="1"/>
          <p:nvPr/>
        </p:nvSpPr>
        <p:spPr>
          <a:xfrm>
            <a:off x="4862594" y="3769907"/>
            <a:ext cx="1090115"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Audio ein/aus</a:t>
            </a:r>
          </a:p>
        </p:txBody>
      </p:sp>
      <p:cxnSp>
        <p:nvCxnSpPr>
          <p:cNvPr id="21" name="Gerade Verbindung mit Pfeil 20">
            <a:extLst>
              <a:ext uri="{FF2B5EF4-FFF2-40B4-BE49-F238E27FC236}">
                <a16:creationId xmlns:a16="http://schemas.microsoft.com/office/drawing/2014/main" id="{5DC22B89-BC6F-440D-A963-4F51B48FAF60}"/>
              </a:ext>
            </a:extLst>
          </p:cNvPr>
          <p:cNvCxnSpPr/>
          <p:nvPr/>
        </p:nvCxnSpPr>
        <p:spPr>
          <a:xfrm flipV="1">
            <a:off x="3977605" y="3101767"/>
            <a:ext cx="0" cy="4810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5" name="Grafik 14">
            <a:extLst>
              <a:ext uri="{FF2B5EF4-FFF2-40B4-BE49-F238E27FC236}">
                <a16:creationId xmlns:a16="http://schemas.microsoft.com/office/drawing/2014/main" id="{832A9988-AC32-426E-8FE7-5A0D8ED2F5B0}"/>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014723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descr="Ein Bild, das Text enthält.&#10;&#10;Automatisch generierte Beschreibung">
            <a:extLst>
              <a:ext uri="{FF2B5EF4-FFF2-40B4-BE49-F238E27FC236}">
                <a16:creationId xmlns:a16="http://schemas.microsoft.com/office/drawing/2014/main" id="{591C370F-442E-441C-9C11-F2C54CA44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60" y="2050026"/>
            <a:ext cx="9243716" cy="3332675"/>
          </a:xfrm>
          <a:prstGeom prst="rect">
            <a:avLst/>
          </a:prstGeom>
        </p:spPr>
      </p:pic>
      <p:sp>
        <p:nvSpPr>
          <p:cNvPr id="7" name="Textfeld 6">
            <a:extLst>
              <a:ext uri="{FF2B5EF4-FFF2-40B4-BE49-F238E27FC236}">
                <a16:creationId xmlns:a16="http://schemas.microsoft.com/office/drawing/2014/main" id="{3242EE63-7204-463C-A604-A7629CAA8A2D}"/>
              </a:ext>
            </a:extLst>
          </p:cNvPr>
          <p:cNvSpPr txBox="1"/>
          <p:nvPr/>
        </p:nvSpPr>
        <p:spPr>
          <a:xfrm>
            <a:off x="1341912" y="878774"/>
            <a:ext cx="9429007" cy="415498"/>
          </a:xfrm>
          <a:prstGeom prst="rect">
            <a:avLst/>
          </a:prstGeom>
          <a:noFill/>
        </p:spPr>
        <p:txBody>
          <a:bodyPr wrap="square" rtlCol="0">
            <a:spAutoFit/>
          </a:bodyPr>
          <a:lstStyle/>
          <a:p>
            <a:r>
              <a:rPr lang="de-DE" sz="2100" dirty="0"/>
              <a:t>Teilnehmerliste anzeigen</a:t>
            </a:r>
          </a:p>
        </p:txBody>
      </p:sp>
      <p:pic>
        <p:nvPicPr>
          <p:cNvPr id="5" name="Grafik 4">
            <a:extLst>
              <a:ext uri="{FF2B5EF4-FFF2-40B4-BE49-F238E27FC236}">
                <a16:creationId xmlns:a16="http://schemas.microsoft.com/office/drawing/2014/main" id="{893BB2B7-A6F6-41A0-B45B-747BC3EC890F}"/>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76801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p:txBody>
          <a:bodyPr/>
          <a:lstStyle/>
          <a:p>
            <a:r>
              <a:rPr lang="de-DE" dirty="0"/>
              <a:t>Wie erstelle ich einen Raum für meine Klasse?</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118C5196-720A-49DE-BB39-B6290BD17C7D}"/>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02320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B192B2A8-58A3-46C5-8D1B-CA9B00376A4F}"/>
              </a:ext>
            </a:extLst>
          </p:cNvPr>
          <p:cNvPicPr>
            <a:picLocks noChangeAspect="1"/>
          </p:cNvPicPr>
          <p:nvPr/>
        </p:nvPicPr>
        <p:blipFill>
          <a:blip r:embed="rId2"/>
          <a:stretch>
            <a:fillRect/>
          </a:stretch>
        </p:blipFill>
        <p:spPr>
          <a:xfrm>
            <a:off x="951678" y="3036497"/>
            <a:ext cx="10572915" cy="3132089"/>
          </a:xfrm>
          <a:prstGeom prst="rect">
            <a:avLst/>
          </a:prstGeom>
        </p:spPr>
      </p:pic>
      <p:pic>
        <p:nvPicPr>
          <p:cNvPr id="8" name="Grafik 7">
            <a:extLst>
              <a:ext uri="{FF2B5EF4-FFF2-40B4-BE49-F238E27FC236}">
                <a16:creationId xmlns:a16="http://schemas.microsoft.com/office/drawing/2014/main" id="{CD3F4890-C930-4375-AD6F-1A6A791DC38C}"/>
              </a:ext>
            </a:extLst>
          </p:cNvPr>
          <p:cNvPicPr>
            <a:picLocks noChangeAspect="1"/>
          </p:cNvPicPr>
          <p:nvPr/>
        </p:nvPicPr>
        <p:blipFill>
          <a:blip r:embed="rId3"/>
          <a:stretch>
            <a:fillRect/>
          </a:stretch>
        </p:blipFill>
        <p:spPr>
          <a:xfrm>
            <a:off x="228600" y="689414"/>
            <a:ext cx="11734800" cy="2152650"/>
          </a:xfrm>
          <a:prstGeom prst="rect">
            <a:avLst/>
          </a:prstGeom>
        </p:spPr>
      </p:pic>
      <p:sp>
        <p:nvSpPr>
          <p:cNvPr id="9" name="Textfeld 8">
            <a:extLst>
              <a:ext uri="{FF2B5EF4-FFF2-40B4-BE49-F238E27FC236}">
                <a16:creationId xmlns:a16="http://schemas.microsoft.com/office/drawing/2014/main" id="{DF34EA55-2707-4718-A914-4808F1DA9715}"/>
              </a:ext>
            </a:extLst>
          </p:cNvPr>
          <p:cNvSpPr txBox="1"/>
          <p:nvPr/>
        </p:nvSpPr>
        <p:spPr>
          <a:xfrm>
            <a:off x="8937098" y="689414"/>
            <a:ext cx="855407" cy="415498"/>
          </a:xfrm>
          <a:prstGeom prst="rect">
            <a:avLst/>
          </a:prstGeom>
          <a:noFill/>
        </p:spPr>
        <p:txBody>
          <a:bodyPr wrap="square" rtlCol="0">
            <a:spAutoFit/>
          </a:bodyPr>
          <a:lstStyle/>
          <a:p>
            <a:r>
              <a:rPr lang="de-DE" sz="2100" b="1" dirty="0">
                <a:solidFill>
                  <a:srgbClr val="FF0000"/>
                </a:solidFill>
              </a:rPr>
              <a:t>1.</a:t>
            </a:r>
          </a:p>
        </p:txBody>
      </p:sp>
      <p:sp>
        <p:nvSpPr>
          <p:cNvPr id="10" name="Textfeld 9">
            <a:extLst>
              <a:ext uri="{FF2B5EF4-FFF2-40B4-BE49-F238E27FC236}">
                <a16:creationId xmlns:a16="http://schemas.microsoft.com/office/drawing/2014/main" id="{52CE70E3-3883-4D27-B414-5B053D73A92D}"/>
              </a:ext>
            </a:extLst>
          </p:cNvPr>
          <p:cNvSpPr txBox="1"/>
          <p:nvPr/>
        </p:nvSpPr>
        <p:spPr>
          <a:xfrm>
            <a:off x="6096000" y="4187043"/>
            <a:ext cx="855407" cy="415498"/>
          </a:xfrm>
          <a:prstGeom prst="rect">
            <a:avLst/>
          </a:prstGeom>
          <a:noFill/>
        </p:spPr>
        <p:txBody>
          <a:bodyPr wrap="square" rtlCol="0">
            <a:spAutoFit/>
          </a:bodyPr>
          <a:lstStyle/>
          <a:p>
            <a:r>
              <a:rPr lang="de-DE" sz="2100" b="1" dirty="0">
                <a:solidFill>
                  <a:srgbClr val="FF0000"/>
                </a:solidFill>
              </a:rPr>
              <a:t>2.</a:t>
            </a:r>
          </a:p>
        </p:txBody>
      </p:sp>
      <p:pic>
        <p:nvPicPr>
          <p:cNvPr id="7" name="Grafik 6">
            <a:extLst>
              <a:ext uri="{FF2B5EF4-FFF2-40B4-BE49-F238E27FC236}">
                <a16:creationId xmlns:a16="http://schemas.microsoft.com/office/drawing/2014/main" id="{678D4927-A55D-4A22-98B2-FEB01C5ABB95}"/>
              </a:ext>
            </a:extLst>
          </p:cNvPr>
          <p:cNvPicPr>
            <a:picLocks noChangeAspect="1"/>
          </p:cNvPicPr>
          <p:nvPr/>
        </p:nvPicPr>
        <p:blipFill>
          <a:blip r:embed="rId4"/>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682136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3BF9B179-B022-4DBD-80C2-5F9EA79AB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574" y="2249897"/>
            <a:ext cx="7770482" cy="2358206"/>
          </a:xfrm>
          <a:prstGeom prst="rect">
            <a:avLst/>
          </a:prstGeom>
        </p:spPr>
      </p:pic>
      <p:sp>
        <p:nvSpPr>
          <p:cNvPr id="6" name="Textfeld 5">
            <a:extLst>
              <a:ext uri="{FF2B5EF4-FFF2-40B4-BE49-F238E27FC236}">
                <a16:creationId xmlns:a16="http://schemas.microsoft.com/office/drawing/2014/main" id="{8847F69D-BCC9-4A58-9991-E35E7A814F8D}"/>
              </a:ext>
            </a:extLst>
          </p:cNvPr>
          <p:cNvSpPr txBox="1"/>
          <p:nvPr/>
        </p:nvSpPr>
        <p:spPr>
          <a:xfrm>
            <a:off x="1133167" y="2249897"/>
            <a:ext cx="855407" cy="415498"/>
          </a:xfrm>
          <a:prstGeom prst="rect">
            <a:avLst/>
          </a:prstGeom>
          <a:noFill/>
        </p:spPr>
        <p:txBody>
          <a:bodyPr wrap="square" rtlCol="0">
            <a:spAutoFit/>
          </a:bodyPr>
          <a:lstStyle/>
          <a:p>
            <a:r>
              <a:rPr lang="de-DE" sz="2100" b="1" dirty="0">
                <a:solidFill>
                  <a:srgbClr val="FF0000"/>
                </a:solidFill>
              </a:rPr>
              <a:t>3.</a:t>
            </a:r>
          </a:p>
        </p:txBody>
      </p:sp>
      <p:pic>
        <p:nvPicPr>
          <p:cNvPr id="5" name="Grafik 4">
            <a:extLst>
              <a:ext uri="{FF2B5EF4-FFF2-40B4-BE49-F238E27FC236}">
                <a16:creationId xmlns:a16="http://schemas.microsoft.com/office/drawing/2014/main" id="{0BD102E0-6681-4589-8C23-3B63AA1D27BA}"/>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369202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481D6ADD-1334-47B5-AA5B-6E98F6D391CE}"/>
              </a:ext>
            </a:extLst>
          </p:cNvPr>
          <p:cNvPicPr>
            <a:picLocks noChangeAspect="1"/>
          </p:cNvPicPr>
          <p:nvPr/>
        </p:nvPicPr>
        <p:blipFill rotWithShape="1">
          <a:blip r:embed="rId2"/>
          <a:srcRect l="-250" t="8771" r="250" b="-8771"/>
          <a:stretch/>
        </p:blipFill>
        <p:spPr>
          <a:xfrm>
            <a:off x="2684206" y="136525"/>
            <a:ext cx="5892595" cy="6736001"/>
          </a:xfrm>
          <a:prstGeom prst="rect">
            <a:avLst/>
          </a:prstGeom>
        </p:spPr>
      </p:pic>
      <p:sp>
        <p:nvSpPr>
          <p:cNvPr id="6" name="Textfeld 5">
            <a:extLst>
              <a:ext uri="{FF2B5EF4-FFF2-40B4-BE49-F238E27FC236}">
                <a16:creationId xmlns:a16="http://schemas.microsoft.com/office/drawing/2014/main" id="{7157D198-DFEF-4FEB-9A99-359707321E6F}"/>
              </a:ext>
            </a:extLst>
          </p:cNvPr>
          <p:cNvSpPr txBox="1"/>
          <p:nvPr/>
        </p:nvSpPr>
        <p:spPr>
          <a:xfrm>
            <a:off x="1133167" y="2249897"/>
            <a:ext cx="855407" cy="415498"/>
          </a:xfrm>
          <a:prstGeom prst="rect">
            <a:avLst/>
          </a:prstGeom>
          <a:noFill/>
        </p:spPr>
        <p:txBody>
          <a:bodyPr wrap="square" rtlCol="0">
            <a:spAutoFit/>
          </a:bodyPr>
          <a:lstStyle/>
          <a:p>
            <a:r>
              <a:rPr lang="de-DE" sz="2100" b="1" dirty="0">
                <a:solidFill>
                  <a:srgbClr val="FF0000"/>
                </a:solidFill>
              </a:rPr>
              <a:t>4.</a:t>
            </a:r>
          </a:p>
        </p:txBody>
      </p:sp>
      <p:sp>
        <p:nvSpPr>
          <p:cNvPr id="7" name="Textfeld 6">
            <a:extLst>
              <a:ext uri="{FF2B5EF4-FFF2-40B4-BE49-F238E27FC236}">
                <a16:creationId xmlns:a16="http://schemas.microsoft.com/office/drawing/2014/main" id="{B1A91087-843F-4A0F-B265-7C3488E1924E}"/>
              </a:ext>
            </a:extLst>
          </p:cNvPr>
          <p:cNvSpPr txBox="1"/>
          <p:nvPr/>
        </p:nvSpPr>
        <p:spPr>
          <a:xfrm>
            <a:off x="956187" y="2665395"/>
            <a:ext cx="2064774" cy="646331"/>
          </a:xfrm>
          <a:prstGeom prst="rect">
            <a:avLst/>
          </a:prstGeom>
          <a:noFill/>
        </p:spPr>
        <p:txBody>
          <a:bodyPr wrap="square" rtlCol="0">
            <a:spAutoFit/>
          </a:bodyPr>
          <a:lstStyle/>
          <a:p>
            <a:r>
              <a:rPr lang="de-DE" dirty="0"/>
              <a:t>„Spielregeln festlegen“</a:t>
            </a:r>
          </a:p>
        </p:txBody>
      </p:sp>
      <p:pic>
        <p:nvPicPr>
          <p:cNvPr id="8" name="Grafik 7">
            <a:extLst>
              <a:ext uri="{FF2B5EF4-FFF2-40B4-BE49-F238E27FC236}">
                <a16:creationId xmlns:a16="http://schemas.microsoft.com/office/drawing/2014/main" id="{432D56F1-375D-4039-B804-08E9CC69129C}"/>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14765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8" name="Textfeld 7">
            <a:extLst>
              <a:ext uri="{FF2B5EF4-FFF2-40B4-BE49-F238E27FC236}">
                <a16:creationId xmlns:a16="http://schemas.microsoft.com/office/drawing/2014/main" id="{813BF256-6117-4D11-ABF0-34444AD603CB}"/>
              </a:ext>
            </a:extLst>
          </p:cNvPr>
          <p:cNvSpPr txBox="1"/>
          <p:nvPr/>
        </p:nvSpPr>
        <p:spPr>
          <a:xfrm>
            <a:off x="2202287" y="1815921"/>
            <a:ext cx="7740203" cy="2585323"/>
          </a:xfrm>
          <a:prstGeom prst="rect">
            <a:avLst/>
          </a:prstGeom>
          <a:noFill/>
        </p:spPr>
        <p:txBody>
          <a:bodyPr wrap="square" rtlCol="0">
            <a:spAutoFit/>
          </a:bodyPr>
          <a:lstStyle/>
          <a:p>
            <a:pPr algn="ctr"/>
            <a:r>
              <a:rPr lang="de-DE" sz="5400" dirty="0">
                <a:latin typeface="+mj-lt"/>
              </a:rPr>
              <a:t>Kann ich auch einen Raum mit jemandem gemeinsam nutzen?</a:t>
            </a:r>
          </a:p>
        </p:txBody>
      </p:sp>
      <p:pic>
        <p:nvPicPr>
          <p:cNvPr id="5" name="Grafik 4">
            <a:extLst>
              <a:ext uri="{FF2B5EF4-FFF2-40B4-BE49-F238E27FC236}">
                <a16:creationId xmlns:a16="http://schemas.microsoft.com/office/drawing/2014/main" id="{EA8240A5-3F23-4AE6-8418-82AF6E3FF294}"/>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970264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6" name="Textfeld 5">
            <a:extLst>
              <a:ext uri="{FF2B5EF4-FFF2-40B4-BE49-F238E27FC236}">
                <a16:creationId xmlns:a16="http://schemas.microsoft.com/office/drawing/2014/main" id="{8847F69D-BCC9-4A58-9991-E35E7A814F8D}"/>
              </a:ext>
            </a:extLst>
          </p:cNvPr>
          <p:cNvSpPr txBox="1"/>
          <p:nvPr/>
        </p:nvSpPr>
        <p:spPr>
          <a:xfrm>
            <a:off x="1133167" y="2249897"/>
            <a:ext cx="855407" cy="415498"/>
          </a:xfrm>
          <a:prstGeom prst="rect">
            <a:avLst/>
          </a:prstGeom>
          <a:noFill/>
        </p:spPr>
        <p:txBody>
          <a:bodyPr wrap="square" rtlCol="0">
            <a:spAutoFit/>
          </a:bodyPr>
          <a:lstStyle/>
          <a:p>
            <a:r>
              <a:rPr lang="de-DE" sz="2100" b="1" dirty="0">
                <a:solidFill>
                  <a:srgbClr val="FF0000"/>
                </a:solidFill>
              </a:rPr>
              <a:t>1.</a:t>
            </a:r>
          </a:p>
        </p:txBody>
      </p:sp>
      <p:pic>
        <p:nvPicPr>
          <p:cNvPr id="5" name="Grafik 4">
            <a:extLst>
              <a:ext uri="{FF2B5EF4-FFF2-40B4-BE49-F238E27FC236}">
                <a16:creationId xmlns:a16="http://schemas.microsoft.com/office/drawing/2014/main" id="{77EEE5C9-8F3E-49E4-9AED-431A838A9773}"/>
              </a:ext>
            </a:extLst>
          </p:cNvPr>
          <p:cNvPicPr>
            <a:picLocks noChangeAspect="1"/>
          </p:cNvPicPr>
          <p:nvPr/>
        </p:nvPicPr>
        <p:blipFill>
          <a:blip r:embed="rId2"/>
          <a:stretch>
            <a:fillRect/>
          </a:stretch>
        </p:blipFill>
        <p:spPr>
          <a:xfrm>
            <a:off x="2000781" y="2060622"/>
            <a:ext cx="6062131" cy="2025603"/>
          </a:xfrm>
          <a:prstGeom prst="rect">
            <a:avLst/>
          </a:prstGeom>
        </p:spPr>
      </p:pic>
      <p:cxnSp>
        <p:nvCxnSpPr>
          <p:cNvPr id="7" name="Gerade Verbindung mit Pfeil 6">
            <a:extLst>
              <a:ext uri="{FF2B5EF4-FFF2-40B4-BE49-F238E27FC236}">
                <a16:creationId xmlns:a16="http://schemas.microsoft.com/office/drawing/2014/main" id="{7DCF78D1-F550-405C-8994-1029CB3670A8}"/>
              </a:ext>
            </a:extLst>
          </p:cNvPr>
          <p:cNvCxnSpPr>
            <a:cxnSpLocks/>
          </p:cNvCxnSpPr>
          <p:nvPr/>
        </p:nvCxnSpPr>
        <p:spPr>
          <a:xfrm flipH="1">
            <a:off x="7428287" y="3048162"/>
            <a:ext cx="1450226" cy="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90D6163-235E-4FCF-A0DD-403491F1E8BB}"/>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992246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6" name="Textfeld 5">
            <a:extLst>
              <a:ext uri="{FF2B5EF4-FFF2-40B4-BE49-F238E27FC236}">
                <a16:creationId xmlns:a16="http://schemas.microsoft.com/office/drawing/2014/main" id="{8847F69D-BCC9-4A58-9991-E35E7A814F8D}"/>
              </a:ext>
            </a:extLst>
          </p:cNvPr>
          <p:cNvSpPr txBox="1"/>
          <p:nvPr/>
        </p:nvSpPr>
        <p:spPr>
          <a:xfrm>
            <a:off x="1133167" y="2249897"/>
            <a:ext cx="855407" cy="415498"/>
          </a:xfrm>
          <a:prstGeom prst="rect">
            <a:avLst/>
          </a:prstGeom>
          <a:noFill/>
        </p:spPr>
        <p:txBody>
          <a:bodyPr wrap="square" rtlCol="0">
            <a:spAutoFit/>
          </a:bodyPr>
          <a:lstStyle/>
          <a:p>
            <a:r>
              <a:rPr lang="de-DE" sz="2100" b="1" dirty="0">
                <a:solidFill>
                  <a:srgbClr val="FF0000"/>
                </a:solidFill>
              </a:rPr>
              <a:t>2.</a:t>
            </a:r>
          </a:p>
        </p:txBody>
      </p:sp>
      <p:pic>
        <p:nvPicPr>
          <p:cNvPr id="3" name="Grafik 2">
            <a:extLst>
              <a:ext uri="{FF2B5EF4-FFF2-40B4-BE49-F238E27FC236}">
                <a16:creationId xmlns:a16="http://schemas.microsoft.com/office/drawing/2014/main" id="{83F834C1-C0AA-446E-B99E-EF1F233F250D}"/>
              </a:ext>
            </a:extLst>
          </p:cNvPr>
          <p:cNvPicPr>
            <a:picLocks noChangeAspect="1"/>
          </p:cNvPicPr>
          <p:nvPr/>
        </p:nvPicPr>
        <p:blipFill rotWithShape="1">
          <a:blip r:embed="rId2"/>
          <a:srcRect l="960" t="7094" r="2020" b="4907"/>
          <a:stretch/>
        </p:blipFill>
        <p:spPr>
          <a:xfrm>
            <a:off x="2859110" y="1635616"/>
            <a:ext cx="6915955" cy="2715667"/>
          </a:xfrm>
          <a:prstGeom prst="rect">
            <a:avLst/>
          </a:prstGeom>
        </p:spPr>
      </p:pic>
      <p:sp>
        <p:nvSpPr>
          <p:cNvPr id="7" name="Rechteck 6">
            <a:extLst>
              <a:ext uri="{FF2B5EF4-FFF2-40B4-BE49-F238E27FC236}">
                <a16:creationId xmlns:a16="http://schemas.microsoft.com/office/drawing/2014/main" id="{BA94FCC6-4BEE-48E1-A23D-778B9E77D625}"/>
              </a:ext>
            </a:extLst>
          </p:cNvPr>
          <p:cNvSpPr/>
          <p:nvPr/>
        </p:nvSpPr>
        <p:spPr>
          <a:xfrm>
            <a:off x="3074276" y="3429000"/>
            <a:ext cx="3767958" cy="922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0088D43B-8339-4346-9C02-0394D04A49CA}"/>
              </a:ext>
            </a:extLst>
          </p:cNvPr>
          <p:cNvSpPr/>
          <p:nvPr/>
        </p:nvSpPr>
        <p:spPr>
          <a:xfrm>
            <a:off x="8937938" y="1880315"/>
            <a:ext cx="837127" cy="592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mit Pfeil 8">
            <a:extLst>
              <a:ext uri="{FF2B5EF4-FFF2-40B4-BE49-F238E27FC236}">
                <a16:creationId xmlns:a16="http://schemas.microsoft.com/office/drawing/2014/main" id="{C298E808-DC9E-4644-91ED-6B51AD7529C7}"/>
              </a:ext>
            </a:extLst>
          </p:cNvPr>
          <p:cNvCxnSpPr>
            <a:cxnSpLocks/>
          </p:cNvCxnSpPr>
          <p:nvPr/>
        </p:nvCxnSpPr>
        <p:spPr>
          <a:xfrm flipH="1">
            <a:off x="9049952" y="3689663"/>
            <a:ext cx="1450226" cy="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D6452B28-36F1-4F0C-8EF3-A7D34344CEF4}"/>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80484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7B09652-2CFF-4287-A9BB-20AE431BB6F5}"/>
              </a:ext>
            </a:extLst>
          </p:cNvPr>
          <p:cNvPicPr>
            <a:picLocks noChangeAspect="1"/>
          </p:cNvPicPr>
          <p:nvPr/>
        </p:nvPicPr>
        <p:blipFill>
          <a:blip r:embed="rId2"/>
          <a:stretch>
            <a:fillRect/>
          </a:stretch>
        </p:blipFill>
        <p:spPr>
          <a:xfrm>
            <a:off x="3026980" y="576848"/>
            <a:ext cx="5825710" cy="5414043"/>
          </a:xfrm>
          <a:prstGeom prst="rect">
            <a:avLst/>
          </a:prstGeom>
        </p:spPr>
      </p:pic>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6" name="Textfeld 5">
            <a:extLst>
              <a:ext uri="{FF2B5EF4-FFF2-40B4-BE49-F238E27FC236}">
                <a16:creationId xmlns:a16="http://schemas.microsoft.com/office/drawing/2014/main" id="{8847F69D-BCC9-4A58-9991-E35E7A814F8D}"/>
              </a:ext>
            </a:extLst>
          </p:cNvPr>
          <p:cNvSpPr txBox="1"/>
          <p:nvPr/>
        </p:nvSpPr>
        <p:spPr>
          <a:xfrm>
            <a:off x="1133167" y="2249897"/>
            <a:ext cx="855407" cy="415498"/>
          </a:xfrm>
          <a:prstGeom prst="rect">
            <a:avLst/>
          </a:prstGeom>
          <a:noFill/>
        </p:spPr>
        <p:txBody>
          <a:bodyPr wrap="square" rtlCol="0">
            <a:spAutoFit/>
          </a:bodyPr>
          <a:lstStyle/>
          <a:p>
            <a:r>
              <a:rPr lang="de-DE" sz="2100" b="1" dirty="0">
                <a:solidFill>
                  <a:srgbClr val="FF0000"/>
                </a:solidFill>
              </a:rPr>
              <a:t>3.</a:t>
            </a:r>
          </a:p>
        </p:txBody>
      </p:sp>
      <p:cxnSp>
        <p:nvCxnSpPr>
          <p:cNvPr id="9" name="Gerade Verbindung mit Pfeil 8">
            <a:extLst>
              <a:ext uri="{FF2B5EF4-FFF2-40B4-BE49-F238E27FC236}">
                <a16:creationId xmlns:a16="http://schemas.microsoft.com/office/drawing/2014/main" id="{C298E808-DC9E-4644-91ED-6B51AD7529C7}"/>
              </a:ext>
            </a:extLst>
          </p:cNvPr>
          <p:cNvCxnSpPr>
            <a:cxnSpLocks/>
          </p:cNvCxnSpPr>
          <p:nvPr/>
        </p:nvCxnSpPr>
        <p:spPr>
          <a:xfrm flipH="1">
            <a:off x="7402464" y="1766270"/>
            <a:ext cx="1978019" cy="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A85094FC-72CB-44FC-9169-FDA4FD5B6220}"/>
              </a:ext>
            </a:extLst>
          </p:cNvPr>
          <p:cNvCxnSpPr>
            <a:cxnSpLocks/>
          </p:cNvCxnSpPr>
          <p:nvPr/>
        </p:nvCxnSpPr>
        <p:spPr>
          <a:xfrm flipH="1">
            <a:off x="8510067" y="3227207"/>
            <a:ext cx="1540802" cy="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021074DD-2684-4556-960A-8FC03E645EC1}"/>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433073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524000" y="1933732"/>
            <a:ext cx="9144000" cy="2387600"/>
          </a:xfrm>
        </p:spPr>
        <p:txBody>
          <a:bodyPr>
            <a:normAutofit fontScale="90000"/>
          </a:bodyPr>
          <a:lstStyle/>
          <a:p>
            <a:r>
              <a:rPr lang="de-DE" dirty="0"/>
              <a:t>Wie erstelle ich die Zugangsinformationen für meine Klasse?</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E4C1B0DC-5304-46DE-B9F8-347A4C9281CB}"/>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26566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ctrTitle"/>
          </p:nvPr>
        </p:nvSpPr>
        <p:spPr>
          <a:xfrm>
            <a:off x="1106488" y="582396"/>
            <a:ext cx="9144000" cy="1975149"/>
          </a:xfrm>
        </p:spPr>
        <p:txBody>
          <a:bodyPr>
            <a:normAutofit fontScale="90000"/>
          </a:bodyPr>
          <a:lstStyle/>
          <a:p>
            <a:pPr eaLnBrk="1" hangingPunct="1"/>
            <a:br>
              <a:rPr lang="de-DE" b="1" dirty="0"/>
            </a:br>
            <a:br>
              <a:rPr lang="de-DE" b="1" dirty="0"/>
            </a:br>
            <a:br>
              <a:rPr lang="de-DE" b="1" dirty="0"/>
            </a:br>
            <a:br>
              <a:rPr lang="de-DE" b="1" dirty="0"/>
            </a:br>
            <a:br>
              <a:rPr lang="de-DE" b="1" dirty="0"/>
            </a:br>
            <a:r>
              <a:rPr lang="de-DE" b="1" dirty="0"/>
              <a:t>Unterrichten mit </a:t>
            </a:r>
            <a:r>
              <a:rPr lang="de-DE" b="1" dirty="0" err="1"/>
              <a:t>BigBlueButton</a:t>
            </a:r>
            <a:r>
              <a:rPr lang="de-DE" b="1" dirty="0"/>
              <a:t> – Anregungen – </a:t>
            </a:r>
          </a:p>
        </p:txBody>
      </p:sp>
      <p:sp>
        <p:nvSpPr>
          <p:cNvPr id="13316" name="Textfeld 5"/>
          <p:cNvSpPr txBox="1">
            <a:spLocks noChangeArrowheads="1"/>
          </p:cNvSpPr>
          <p:nvPr/>
        </p:nvSpPr>
        <p:spPr bwMode="auto">
          <a:xfrm>
            <a:off x="756557" y="4848225"/>
            <a:ext cx="4167188" cy="36933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Ort: Landsberg  Datum: </a:t>
            </a:r>
            <a:fld id="{318A7154-A724-415A-9552-098E9AE07746}" type="datetime1">
              <a:rPr lang="de-DE" b="1" smtClean="0">
                <a:solidFill>
                  <a:srgbClr val="000000"/>
                </a:solidFill>
                <a:latin typeface="Calibri" pitchFamily="34" charset="0"/>
              </a:rPr>
              <a:t>21.12.2020</a:t>
            </a:fld>
            <a:endPar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3317" name="Textfeld 6"/>
          <p:cNvSpPr txBox="1">
            <a:spLocks noChangeArrowheads="1"/>
          </p:cNvSpPr>
          <p:nvPr/>
        </p:nvSpPr>
        <p:spPr bwMode="auto">
          <a:xfrm>
            <a:off x="5678488" y="4848225"/>
            <a:ext cx="6361112" cy="12001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Ralf Loheit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Medienpädagogischer Berater digitale Bildung (</a:t>
            </a:r>
            <a:r>
              <a:rPr kumimoji="0" lang="de-DE" sz="1800" b="1" i="0" u="none" strike="noStrike" kern="1200" cap="none" spc="0" normalizeH="0" baseline="0" noProof="0" dirty="0" err="1">
                <a:ln>
                  <a:noFill/>
                </a:ln>
                <a:solidFill>
                  <a:srgbClr val="000000"/>
                </a:solidFill>
                <a:effectLst/>
                <a:uLnTx/>
                <a:uFillTx/>
                <a:latin typeface="Calibri" pitchFamily="34" charset="0"/>
                <a:ea typeface="+mn-ea"/>
                <a:cs typeface="+mn-cs"/>
              </a:rPr>
              <a:t>mBdB</a:t>
            </a: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für die Landkreise Landsberg/Lech und Starnberg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pic>
        <p:nvPicPr>
          <p:cNvPr id="2" name="Grafik 1">
            <a:extLst>
              <a:ext uri="{FF2B5EF4-FFF2-40B4-BE49-F238E27FC236}">
                <a16:creationId xmlns:a16="http://schemas.microsoft.com/office/drawing/2014/main" id="{30047D2A-F1C5-43B5-ADAE-FD600B9E7647}"/>
              </a:ext>
            </a:extLst>
          </p:cNvPr>
          <p:cNvPicPr>
            <a:picLocks noChangeAspect="1"/>
          </p:cNvPicPr>
          <p:nvPr/>
        </p:nvPicPr>
        <p:blipFill>
          <a:blip r:embed="rId2"/>
          <a:stretch>
            <a:fillRect/>
          </a:stretch>
        </p:blipFill>
        <p:spPr>
          <a:xfrm>
            <a:off x="9583382" y="5735637"/>
            <a:ext cx="1284173" cy="719137"/>
          </a:xfrm>
          <a:prstGeom prst="rect">
            <a:avLst/>
          </a:prstGeom>
        </p:spPr>
      </p:pic>
      <p:pic>
        <p:nvPicPr>
          <p:cNvPr id="5" name="Grafik 4">
            <a:extLst>
              <a:ext uri="{FF2B5EF4-FFF2-40B4-BE49-F238E27FC236}">
                <a16:creationId xmlns:a16="http://schemas.microsoft.com/office/drawing/2014/main" id="{ED896A4C-81D5-491B-9A90-7ADBE858D74F}"/>
              </a:ext>
            </a:extLst>
          </p:cNvPr>
          <p:cNvPicPr>
            <a:picLocks noChangeAspect="1"/>
          </p:cNvPicPr>
          <p:nvPr/>
        </p:nvPicPr>
        <p:blipFill rotWithShape="1">
          <a:blip r:embed="rId3"/>
          <a:srcRect t="15027" b="11835"/>
          <a:stretch/>
        </p:blipFill>
        <p:spPr>
          <a:xfrm>
            <a:off x="6096000" y="2576945"/>
            <a:ext cx="3354842" cy="1392938"/>
          </a:xfrm>
          <a:prstGeom prst="rect">
            <a:avLst/>
          </a:prstGeom>
        </p:spPr>
      </p:pic>
      <p:pic>
        <p:nvPicPr>
          <p:cNvPr id="7" name="Grafik 6">
            <a:extLst>
              <a:ext uri="{FF2B5EF4-FFF2-40B4-BE49-F238E27FC236}">
                <a16:creationId xmlns:a16="http://schemas.microsoft.com/office/drawing/2014/main" id="{2CFF9164-95D6-4470-A461-2B710DFE9964}"/>
              </a:ext>
            </a:extLst>
          </p:cNvPr>
          <p:cNvPicPr>
            <a:picLocks noChangeAspect="1"/>
          </p:cNvPicPr>
          <p:nvPr/>
        </p:nvPicPr>
        <p:blipFill>
          <a:blip r:embed="rId4"/>
          <a:stretch>
            <a:fillRect/>
          </a:stretch>
        </p:blipFill>
        <p:spPr>
          <a:xfrm>
            <a:off x="2158710" y="2963944"/>
            <a:ext cx="2622627" cy="1005939"/>
          </a:xfrm>
          <a:prstGeom prst="rect">
            <a:avLst/>
          </a:prstGeom>
        </p:spPr>
      </p:pic>
      <p:pic>
        <p:nvPicPr>
          <p:cNvPr id="9" name="Grafik 8">
            <a:extLst>
              <a:ext uri="{FF2B5EF4-FFF2-40B4-BE49-F238E27FC236}">
                <a16:creationId xmlns:a16="http://schemas.microsoft.com/office/drawing/2014/main" id="{14355D8B-B0DC-4C3D-AED8-13EA298CE45D}"/>
              </a:ext>
            </a:extLst>
          </p:cNvPr>
          <p:cNvPicPr>
            <a:picLocks noChangeAspect="1"/>
          </p:cNvPicPr>
          <p:nvPr/>
        </p:nvPicPr>
        <p:blipFill>
          <a:blip r:embed="rId5"/>
          <a:stretch>
            <a:fillRect/>
          </a:stretch>
        </p:blipFill>
        <p:spPr>
          <a:xfrm>
            <a:off x="11122325" y="6246279"/>
            <a:ext cx="841321" cy="29263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2" name="Grafik 1">
            <a:extLst>
              <a:ext uri="{FF2B5EF4-FFF2-40B4-BE49-F238E27FC236}">
                <a16:creationId xmlns:a16="http://schemas.microsoft.com/office/drawing/2014/main" id="{FDBE283D-EB58-41A1-B29A-CECBF79A0A82}"/>
              </a:ext>
            </a:extLst>
          </p:cNvPr>
          <p:cNvPicPr>
            <a:picLocks noChangeAspect="1"/>
          </p:cNvPicPr>
          <p:nvPr/>
        </p:nvPicPr>
        <p:blipFill rotWithShape="1">
          <a:blip r:embed="rId2"/>
          <a:srcRect l="-250" t="8771" r="250" b="-8771"/>
          <a:stretch/>
        </p:blipFill>
        <p:spPr>
          <a:xfrm>
            <a:off x="2684206" y="136525"/>
            <a:ext cx="5892595" cy="6736001"/>
          </a:xfrm>
          <a:prstGeom prst="rect">
            <a:avLst/>
          </a:prstGeom>
        </p:spPr>
      </p:pic>
      <p:sp>
        <p:nvSpPr>
          <p:cNvPr id="6" name="Textfeld 5">
            <a:extLst>
              <a:ext uri="{FF2B5EF4-FFF2-40B4-BE49-F238E27FC236}">
                <a16:creationId xmlns:a16="http://schemas.microsoft.com/office/drawing/2014/main" id="{B95FEDF4-25C1-4F8C-9D1A-B811DA34363E}"/>
              </a:ext>
            </a:extLst>
          </p:cNvPr>
          <p:cNvSpPr txBox="1"/>
          <p:nvPr/>
        </p:nvSpPr>
        <p:spPr>
          <a:xfrm>
            <a:off x="3389671" y="4963601"/>
            <a:ext cx="855407" cy="415498"/>
          </a:xfrm>
          <a:prstGeom prst="rect">
            <a:avLst/>
          </a:prstGeom>
          <a:noFill/>
        </p:spPr>
        <p:txBody>
          <a:bodyPr wrap="square" rtlCol="0">
            <a:spAutoFit/>
          </a:bodyPr>
          <a:lstStyle/>
          <a:p>
            <a:r>
              <a:rPr lang="de-DE" sz="2100" b="1" dirty="0">
                <a:solidFill>
                  <a:srgbClr val="FF0000"/>
                </a:solidFill>
              </a:rPr>
              <a:t>1.</a:t>
            </a:r>
          </a:p>
        </p:txBody>
      </p:sp>
      <p:pic>
        <p:nvPicPr>
          <p:cNvPr id="5" name="Grafik 4">
            <a:extLst>
              <a:ext uri="{FF2B5EF4-FFF2-40B4-BE49-F238E27FC236}">
                <a16:creationId xmlns:a16="http://schemas.microsoft.com/office/drawing/2014/main" id="{69AAD332-9D3D-4D10-8FF8-661F6EF60890}"/>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996595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483F11CD-D375-4E67-95BA-BDDE6A4D729D}"/>
              </a:ext>
            </a:extLst>
          </p:cNvPr>
          <p:cNvPicPr>
            <a:picLocks noChangeAspect="1"/>
          </p:cNvPicPr>
          <p:nvPr/>
        </p:nvPicPr>
        <p:blipFill>
          <a:blip r:embed="rId2"/>
          <a:stretch>
            <a:fillRect/>
          </a:stretch>
        </p:blipFill>
        <p:spPr>
          <a:xfrm>
            <a:off x="1681622" y="2654710"/>
            <a:ext cx="9040341" cy="1281419"/>
          </a:xfrm>
          <a:prstGeom prst="rect">
            <a:avLst/>
          </a:prstGeom>
        </p:spPr>
      </p:pic>
      <p:sp>
        <p:nvSpPr>
          <p:cNvPr id="6" name="Textfeld 5">
            <a:extLst>
              <a:ext uri="{FF2B5EF4-FFF2-40B4-BE49-F238E27FC236}">
                <a16:creationId xmlns:a16="http://schemas.microsoft.com/office/drawing/2014/main" id="{93C7442C-943F-4D81-9986-52955C067116}"/>
              </a:ext>
            </a:extLst>
          </p:cNvPr>
          <p:cNvSpPr txBox="1"/>
          <p:nvPr/>
        </p:nvSpPr>
        <p:spPr>
          <a:xfrm>
            <a:off x="1253918" y="2654710"/>
            <a:ext cx="855407" cy="415498"/>
          </a:xfrm>
          <a:prstGeom prst="rect">
            <a:avLst/>
          </a:prstGeom>
          <a:noFill/>
        </p:spPr>
        <p:txBody>
          <a:bodyPr wrap="square" rtlCol="0">
            <a:spAutoFit/>
          </a:bodyPr>
          <a:lstStyle/>
          <a:p>
            <a:r>
              <a:rPr lang="de-DE" sz="2100" b="1" dirty="0">
                <a:solidFill>
                  <a:srgbClr val="FF0000"/>
                </a:solidFill>
              </a:rPr>
              <a:t>2.</a:t>
            </a:r>
          </a:p>
        </p:txBody>
      </p:sp>
      <p:pic>
        <p:nvPicPr>
          <p:cNvPr id="5" name="Grafik 4">
            <a:extLst>
              <a:ext uri="{FF2B5EF4-FFF2-40B4-BE49-F238E27FC236}">
                <a16:creationId xmlns:a16="http://schemas.microsoft.com/office/drawing/2014/main" id="{090F13DD-9ED2-4B59-98CC-705BCC71819A}"/>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42450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p:txBody>
          <a:bodyPr/>
          <a:lstStyle/>
          <a:p>
            <a:r>
              <a:rPr lang="de-DE" dirty="0"/>
              <a:t>Wie starte ich meinen Raum?</a:t>
            </a:r>
          </a:p>
        </p:txBody>
      </p:sp>
      <p:sp>
        <p:nvSpPr>
          <p:cNvPr id="3" name="Untertitel 2">
            <a:extLst>
              <a:ext uri="{FF2B5EF4-FFF2-40B4-BE49-F238E27FC236}">
                <a16:creationId xmlns:a16="http://schemas.microsoft.com/office/drawing/2014/main" id="{A756DA99-8332-4EE7-B55D-F171EC9C8367}"/>
              </a:ext>
            </a:extLst>
          </p:cNvPr>
          <p:cNvSpPr>
            <a:spLocks noGrp="1"/>
          </p:cNvSpPr>
          <p:nvPr>
            <p:ph type="subTitle" idx="1"/>
          </p:nvPr>
        </p:nvSpPr>
        <p:spPr/>
        <p:txBody>
          <a:bodyPr/>
          <a:lstStyle/>
          <a:p>
            <a:r>
              <a:rPr lang="de-DE" dirty="0"/>
              <a:t>inkl. Einstellungen für Audio- und Videoübertragung</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7DBC2729-F200-49DC-B55A-946CF22D0053}"/>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134560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26719449-7F68-4A1F-B3C2-2D5C0A763982}"/>
              </a:ext>
            </a:extLst>
          </p:cNvPr>
          <p:cNvPicPr>
            <a:picLocks noChangeAspect="1"/>
          </p:cNvPicPr>
          <p:nvPr/>
        </p:nvPicPr>
        <p:blipFill rotWithShape="1">
          <a:blip r:embed="rId2"/>
          <a:srcRect l="2782" t="12885" r="3710" b="66890"/>
          <a:stretch/>
        </p:blipFill>
        <p:spPr>
          <a:xfrm>
            <a:off x="395748" y="1710814"/>
            <a:ext cx="11400503" cy="1386348"/>
          </a:xfrm>
          <a:prstGeom prst="rect">
            <a:avLst/>
          </a:prstGeom>
        </p:spPr>
      </p:pic>
      <p:pic>
        <p:nvPicPr>
          <p:cNvPr id="5" name="Grafik 4">
            <a:extLst>
              <a:ext uri="{FF2B5EF4-FFF2-40B4-BE49-F238E27FC236}">
                <a16:creationId xmlns:a16="http://schemas.microsoft.com/office/drawing/2014/main" id="{0FFF8077-68BA-4438-B2ED-289238C346FC}"/>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778384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AFC7048B-5AE2-4C5E-9776-722A8987B37D}"/>
              </a:ext>
            </a:extLst>
          </p:cNvPr>
          <p:cNvPicPr>
            <a:picLocks noChangeAspect="1"/>
          </p:cNvPicPr>
          <p:nvPr/>
        </p:nvPicPr>
        <p:blipFill>
          <a:blip r:embed="rId2"/>
          <a:stretch>
            <a:fillRect/>
          </a:stretch>
        </p:blipFill>
        <p:spPr>
          <a:xfrm>
            <a:off x="2398417" y="1304878"/>
            <a:ext cx="8509051" cy="4248241"/>
          </a:xfrm>
          <a:prstGeom prst="rect">
            <a:avLst/>
          </a:prstGeom>
        </p:spPr>
      </p:pic>
      <p:cxnSp>
        <p:nvCxnSpPr>
          <p:cNvPr id="5" name="Gerade Verbindung mit Pfeil 4">
            <a:extLst>
              <a:ext uri="{FF2B5EF4-FFF2-40B4-BE49-F238E27FC236}">
                <a16:creationId xmlns:a16="http://schemas.microsoft.com/office/drawing/2014/main" id="{E4D1841E-798B-47A8-8FB0-E9FCF6C60CEA}"/>
              </a:ext>
            </a:extLst>
          </p:cNvPr>
          <p:cNvCxnSpPr>
            <a:cxnSpLocks/>
          </p:cNvCxnSpPr>
          <p:nvPr/>
        </p:nvCxnSpPr>
        <p:spPr>
          <a:xfrm>
            <a:off x="3790335" y="4564625"/>
            <a:ext cx="1080243" cy="1"/>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2412B409-7877-402C-85F8-791FD7A3D49A}"/>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233905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26719449-7F68-4A1F-B3C2-2D5C0A763982}"/>
              </a:ext>
            </a:extLst>
          </p:cNvPr>
          <p:cNvPicPr>
            <a:picLocks noChangeAspect="1"/>
          </p:cNvPicPr>
          <p:nvPr/>
        </p:nvPicPr>
        <p:blipFill rotWithShape="1">
          <a:blip r:embed="rId2"/>
          <a:srcRect l="2782" t="12885" r="3710" b="66890"/>
          <a:stretch/>
        </p:blipFill>
        <p:spPr>
          <a:xfrm>
            <a:off x="395748" y="1710814"/>
            <a:ext cx="11400503" cy="1386348"/>
          </a:xfrm>
          <a:prstGeom prst="rect">
            <a:avLst/>
          </a:prstGeom>
        </p:spPr>
      </p:pic>
      <p:cxnSp>
        <p:nvCxnSpPr>
          <p:cNvPr id="5" name="Gerade Verbindung mit Pfeil 4">
            <a:extLst>
              <a:ext uri="{FF2B5EF4-FFF2-40B4-BE49-F238E27FC236}">
                <a16:creationId xmlns:a16="http://schemas.microsoft.com/office/drawing/2014/main" id="{30DD7B77-3EAD-4D00-B748-C3619443A09C}"/>
              </a:ext>
            </a:extLst>
          </p:cNvPr>
          <p:cNvCxnSpPr>
            <a:cxnSpLocks/>
          </p:cNvCxnSpPr>
          <p:nvPr/>
        </p:nvCxnSpPr>
        <p:spPr>
          <a:xfrm flipV="1">
            <a:off x="9601200" y="2920181"/>
            <a:ext cx="0" cy="1165122"/>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41881154-B171-4610-A594-26884EAD2A91}"/>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131196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6" name="Grafik 5">
            <a:extLst>
              <a:ext uri="{FF2B5EF4-FFF2-40B4-BE49-F238E27FC236}">
                <a16:creationId xmlns:a16="http://schemas.microsoft.com/office/drawing/2014/main" id="{6F7D7178-7024-4784-8C9B-37379C55C87F}"/>
              </a:ext>
            </a:extLst>
          </p:cNvPr>
          <p:cNvPicPr>
            <a:picLocks noChangeAspect="1"/>
          </p:cNvPicPr>
          <p:nvPr/>
        </p:nvPicPr>
        <p:blipFill>
          <a:blip r:embed="rId2"/>
          <a:stretch>
            <a:fillRect/>
          </a:stretch>
        </p:blipFill>
        <p:spPr>
          <a:xfrm>
            <a:off x="1578079" y="136525"/>
            <a:ext cx="8568812" cy="5115222"/>
          </a:xfrm>
          <a:prstGeom prst="rect">
            <a:avLst/>
          </a:prstGeom>
        </p:spPr>
      </p:pic>
      <p:cxnSp>
        <p:nvCxnSpPr>
          <p:cNvPr id="7" name="Gerade Verbindung mit Pfeil 6">
            <a:extLst>
              <a:ext uri="{FF2B5EF4-FFF2-40B4-BE49-F238E27FC236}">
                <a16:creationId xmlns:a16="http://schemas.microsoft.com/office/drawing/2014/main" id="{B1C80567-C330-4B88-98EF-7D56C631F204}"/>
              </a:ext>
            </a:extLst>
          </p:cNvPr>
          <p:cNvCxnSpPr>
            <a:cxnSpLocks/>
          </p:cNvCxnSpPr>
          <p:nvPr/>
        </p:nvCxnSpPr>
        <p:spPr>
          <a:xfrm flipV="1">
            <a:off x="2315497" y="3215148"/>
            <a:ext cx="1401097" cy="884904"/>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35E4BA60-088F-42D8-84F7-DC759810E35E}"/>
              </a:ext>
            </a:extLst>
          </p:cNvPr>
          <p:cNvSpPr txBox="1"/>
          <p:nvPr/>
        </p:nvSpPr>
        <p:spPr>
          <a:xfrm>
            <a:off x="7093974" y="5272108"/>
            <a:ext cx="3052917" cy="923330"/>
          </a:xfrm>
          <a:prstGeom prst="rect">
            <a:avLst/>
          </a:prstGeom>
          <a:noFill/>
        </p:spPr>
        <p:txBody>
          <a:bodyPr wrap="square" rtlCol="0">
            <a:spAutoFit/>
          </a:bodyPr>
          <a:lstStyle/>
          <a:p>
            <a:r>
              <a:rPr lang="de-DE" dirty="0"/>
              <a:t>Auch bei der Freigabe der Kamera bekommen Sie ein solches Dialogfeld.</a:t>
            </a:r>
          </a:p>
        </p:txBody>
      </p:sp>
      <p:pic>
        <p:nvPicPr>
          <p:cNvPr id="8" name="Grafik 7">
            <a:extLst>
              <a:ext uri="{FF2B5EF4-FFF2-40B4-BE49-F238E27FC236}">
                <a16:creationId xmlns:a16="http://schemas.microsoft.com/office/drawing/2014/main" id="{FB7A7E92-E956-4E1D-89AE-184399FE5FCF}"/>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297727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4F25CC45-F866-4A9D-BE89-52434A488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755" y="589936"/>
            <a:ext cx="6999514" cy="3657600"/>
          </a:xfrm>
          <a:prstGeom prst="rect">
            <a:avLst/>
          </a:prstGeom>
        </p:spPr>
      </p:pic>
      <p:sp>
        <p:nvSpPr>
          <p:cNvPr id="5" name="Textfeld 4">
            <a:extLst>
              <a:ext uri="{FF2B5EF4-FFF2-40B4-BE49-F238E27FC236}">
                <a16:creationId xmlns:a16="http://schemas.microsoft.com/office/drawing/2014/main" id="{162394EA-EA38-4342-B3D9-44FE683DBC9B}"/>
              </a:ext>
            </a:extLst>
          </p:cNvPr>
          <p:cNvSpPr txBox="1"/>
          <p:nvPr/>
        </p:nvSpPr>
        <p:spPr>
          <a:xfrm>
            <a:off x="1592825" y="4701778"/>
            <a:ext cx="9247239" cy="1200329"/>
          </a:xfrm>
          <a:prstGeom prst="rect">
            <a:avLst/>
          </a:prstGeom>
          <a:noFill/>
        </p:spPr>
        <p:txBody>
          <a:bodyPr wrap="square" rtlCol="0">
            <a:spAutoFit/>
          </a:bodyPr>
          <a:lstStyle/>
          <a:p>
            <a:r>
              <a:rPr lang="de-DE" dirty="0"/>
              <a:t>Wenn Sie sich hören, bestätigen Sie bitte mit </a:t>
            </a:r>
            <a:r>
              <a:rPr lang="de-DE" dirty="0">
                <a:solidFill>
                  <a:srgbClr val="00B050"/>
                </a:solidFill>
              </a:rPr>
              <a:t>JA</a:t>
            </a:r>
            <a:r>
              <a:rPr lang="de-DE" dirty="0"/>
              <a:t>. Sie werden dann direkt zur Konferenz geleitet.</a:t>
            </a:r>
          </a:p>
          <a:p>
            <a:endParaRPr lang="de-DE" dirty="0"/>
          </a:p>
          <a:p>
            <a:r>
              <a:rPr lang="de-DE" dirty="0"/>
              <a:t>Sollten Sie sich nicht hören, klicken Sie auf </a:t>
            </a:r>
            <a:r>
              <a:rPr lang="de-DE" dirty="0">
                <a:solidFill>
                  <a:srgbClr val="FF0000"/>
                </a:solidFill>
              </a:rPr>
              <a:t>NEIN</a:t>
            </a:r>
            <a:r>
              <a:rPr lang="de-DE" dirty="0"/>
              <a:t>. Sie werden dann zu folgendem Dialogfeld geführt ….</a:t>
            </a:r>
          </a:p>
        </p:txBody>
      </p:sp>
      <p:pic>
        <p:nvPicPr>
          <p:cNvPr id="6" name="Grafik 5">
            <a:extLst>
              <a:ext uri="{FF2B5EF4-FFF2-40B4-BE49-F238E27FC236}">
                <a16:creationId xmlns:a16="http://schemas.microsoft.com/office/drawing/2014/main" id="{B9DC482E-0359-473D-8EC1-4F2F1408F015}"/>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743717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47726768-3B9F-472B-BD53-D8420AF6323C}"/>
              </a:ext>
            </a:extLst>
          </p:cNvPr>
          <p:cNvPicPr>
            <a:picLocks noChangeAspect="1"/>
          </p:cNvPicPr>
          <p:nvPr/>
        </p:nvPicPr>
        <p:blipFill>
          <a:blip r:embed="rId2"/>
          <a:stretch>
            <a:fillRect/>
          </a:stretch>
        </p:blipFill>
        <p:spPr>
          <a:xfrm>
            <a:off x="1761093" y="293213"/>
            <a:ext cx="8919756" cy="3938725"/>
          </a:xfrm>
          <a:prstGeom prst="rect">
            <a:avLst/>
          </a:prstGeom>
        </p:spPr>
      </p:pic>
      <p:sp>
        <p:nvSpPr>
          <p:cNvPr id="5" name="Textfeld 4">
            <a:extLst>
              <a:ext uri="{FF2B5EF4-FFF2-40B4-BE49-F238E27FC236}">
                <a16:creationId xmlns:a16="http://schemas.microsoft.com/office/drawing/2014/main" id="{BA71D49D-9E74-4BC1-80DE-26DCB4784B4E}"/>
              </a:ext>
            </a:extLst>
          </p:cNvPr>
          <p:cNvSpPr txBox="1"/>
          <p:nvPr/>
        </p:nvSpPr>
        <p:spPr>
          <a:xfrm>
            <a:off x="1840700" y="4439264"/>
            <a:ext cx="8760541" cy="1477328"/>
          </a:xfrm>
          <a:prstGeom prst="rect">
            <a:avLst/>
          </a:prstGeom>
          <a:noFill/>
        </p:spPr>
        <p:txBody>
          <a:bodyPr wrap="square" rtlCol="0">
            <a:spAutoFit/>
          </a:bodyPr>
          <a:lstStyle/>
          <a:p>
            <a:r>
              <a:rPr lang="de-DE" dirty="0"/>
              <a:t>Hier können Sie überprüfen, ob das Programm die richtigen Ein- und Ausgänge ausgewählt hat. Sollte es trotz einer Veränderungen der Einstellungen hier immer noch nicht funktionieren, überprüfen Sie bitte Ihre Einstellungen vom Browser oder die Datenschutzeinstellungen Ihres Gerätes. Sind dort eventuell die Zugriffe auf Kamera und Mikrofon/Lautsprecher untersagt?</a:t>
            </a:r>
          </a:p>
        </p:txBody>
      </p:sp>
      <p:pic>
        <p:nvPicPr>
          <p:cNvPr id="6" name="Grafik 5">
            <a:extLst>
              <a:ext uri="{FF2B5EF4-FFF2-40B4-BE49-F238E27FC236}">
                <a16:creationId xmlns:a16="http://schemas.microsoft.com/office/drawing/2014/main" id="{24753853-89CC-40C3-AE52-873799461E36}"/>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558648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8" name="Grafik 7" descr="Ein Bild, das Screenshot, Computer enthält.&#10;&#10;Automatisch generierte Beschreibung">
            <a:extLst>
              <a:ext uri="{FF2B5EF4-FFF2-40B4-BE49-F238E27FC236}">
                <a16:creationId xmlns:a16="http://schemas.microsoft.com/office/drawing/2014/main" id="{DB810EA4-6CED-487F-BD32-CBE34D0C1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094" y="311976"/>
            <a:ext cx="7317812" cy="5762669"/>
          </a:xfrm>
          <a:prstGeom prst="rect">
            <a:avLst/>
          </a:prstGeom>
        </p:spPr>
      </p:pic>
      <p:cxnSp>
        <p:nvCxnSpPr>
          <p:cNvPr id="10" name="Gerade Verbindung mit Pfeil 9">
            <a:extLst>
              <a:ext uri="{FF2B5EF4-FFF2-40B4-BE49-F238E27FC236}">
                <a16:creationId xmlns:a16="http://schemas.microsoft.com/office/drawing/2014/main" id="{8AAD73F4-52EB-4A6C-852E-A59AA0ED30D6}"/>
              </a:ext>
            </a:extLst>
          </p:cNvPr>
          <p:cNvCxnSpPr>
            <a:cxnSpLocks/>
          </p:cNvCxnSpPr>
          <p:nvPr/>
        </p:nvCxnSpPr>
        <p:spPr>
          <a:xfrm>
            <a:off x="1563329" y="681807"/>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AD03BCA0-D80A-4392-8EFA-7D687ABD5C6A}"/>
              </a:ext>
            </a:extLst>
          </p:cNvPr>
          <p:cNvCxnSpPr>
            <a:cxnSpLocks/>
          </p:cNvCxnSpPr>
          <p:nvPr/>
        </p:nvCxnSpPr>
        <p:spPr>
          <a:xfrm flipH="1">
            <a:off x="9571703" y="5740504"/>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C4015B4-4FE0-4AA5-A89A-8C7216CB3C90}"/>
              </a:ext>
            </a:extLst>
          </p:cNvPr>
          <p:cNvCxnSpPr>
            <a:cxnSpLocks/>
          </p:cNvCxnSpPr>
          <p:nvPr/>
        </p:nvCxnSpPr>
        <p:spPr>
          <a:xfrm flipH="1">
            <a:off x="9571703" y="681806"/>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400DD43-5204-43A9-82BD-AA7B87D54DC8}"/>
              </a:ext>
            </a:extLst>
          </p:cNvPr>
          <p:cNvCxnSpPr>
            <a:cxnSpLocks/>
          </p:cNvCxnSpPr>
          <p:nvPr/>
        </p:nvCxnSpPr>
        <p:spPr>
          <a:xfrm>
            <a:off x="1612490" y="5740504"/>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12F62610-7FD0-4F67-A66B-4FCD753C6052}"/>
              </a:ext>
            </a:extLst>
          </p:cNvPr>
          <p:cNvCxnSpPr>
            <a:cxnSpLocks/>
          </p:cNvCxnSpPr>
          <p:nvPr/>
        </p:nvCxnSpPr>
        <p:spPr>
          <a:xfrm flipV="1">
            <a:off x="6096000" y="834207"/>
            <a:ext cx="0" cy="80286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AE0E0364-F1DF-420B-99B2-7C5312BCE378}"/>
              </a:ext>
            </a:extLst>
          </p:cNvPr>
          <p:cNvCxnSpPr>
            <a:cxnSpLocks/>
          </p:cNvCxnSpPr>
          <p:nvPr/>
        </p:nvCxnSpPr>
        <p:spPr>
          <a:xfrm>
            <a:off x="6350334" y="4454013"/>
            <a:ext cx="0" cy="101118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67CE8C92-5E1B-4BB2-A5CC-31AE0DF262E9}"/>
              </a:ext>
            </a:extLst>
          </p:cNvPr>
          <p:cNvSpPr txBox="1"/>
          <p:nvPr/>
        </p:nvSpPr>
        <p:spPr>
          <a:xfrm>
            <a:off x="181243" y="372542"/>
            <a:ext cx="1843549" cy="923330"/>
          </a:xfrm>
          <a:prstGeom prst="rect">
            <a:avLst/>
          </a:prstGeom>
          <a:noFill/>
        </p:spPr>
        <p:txBody>
          <a:bodyPr wrap="square" rtlCol="0">
            <a:spAutoFit/>
          </a:bodyPr>
          <a:lstStyle/>
          <a:p>
            <a:r>
              <a:rPr lang="de-DE" dirty="0"/>
              <a:t>Teilnehmerlisten/Chat ein- und ausblenden</a:t>
            </a:r>
          </a:p>
        </p:txBody>
      </p:sp>
      <p:sp>
        <p:nvSpPr>
          <p:cNvPr id="26" name="Textfeld 25">
            <a:extLst>
              <a:ext uri="{FF2B5EF4-FFF2-40B4-BE49-F238E27FC236}">
                <a16:creationId xmlns:a16="http://schemas.microsoft.com/office/drawing/2014/main" id="{C1B40819-3468-49BA-A1D5-9C9B4525D376}"/>
              </a:ext>
            </a:extLst>
          </p:cNvPr>
          <p:cNvSpPr txBox="1"/>
          <p:nvPr/>
        </p:nvSpPr>
        <p:spPr>
          <a:xfrm>
            <a:off x="10476271" y="358640"/>
            <a:ext cx="1843549" cy="646331"/>
          </a:xfrm>
          <a:prstGeom prst="rect">
            <a:avLst/>
          </a:prstGeom>
          <a:noFill/>
        </p:spPr>
        <p:txBody>
          <a:bodyPr wrap="square" rtlCol="0">
            <a:spAutoFit/>
          </a:bodyPr>
          <a:lstStyle/>
          <a:p>
            <a:r>
              <a:rPr lang="de-DE" dirty="0"/>
              <a:t>weitere Einstellungen</a:t>
            </a:r>
          </a:p>
        </p:txBody>
      </p:sp>
      <p:sp>
        <p:nvSpPr>
          <p:cNvPr id="28" name="Textfeld 27">
            <a:extLst>
              <a:ext uri="{FF2B5EF4-FFF2-40B4-BE49-F238E27FC236}">
                <a16:creationId xmlns:a16="http://schemas.microsoft.com/office/drawing/2014/main" id="{FD8227C7-5737-4204-9768-FCCB4F67AAD3}"/>
              </a:ext>
            </a:extLst>
          </p:cNvPr>
          <p:cNvSpPr txBox="1"/>
          <p:nvPr/>
        </p:nvSpPr>
        <p:spPr>
          <a:xfrm>
            <a:off x="5174225" y="1697637"/>
            <a:ext cx="1843549" cy="923330"/>
          </a:xfrm>
          <a:prstGeom prst="rect">
            <a:avLst/>
          </a:prstGeom>
          <a:noFill/>
        </p:spPr>
        <p:txBody>
          <a:bodyPr wrap="square" rtlCol="0">
            <a:spAutoFit/>
          </a:bodyPr>
          <a:lstStyle/>
          <a:p>
            <a:r>
              <a:rPr lang="de-DE" dirty="0">
                <a:solidFill>
                  <a:schemeClr val="bg1"/>
                </a:solidFill>
              </a:rPr>
              <a:t>Name des Konferenzraums (z.B. Klasse 7b)</a:t>
            </a:r>
          </a:p>
        </p:txBody>
      </p:sp>
      <p:sp>
        <p:nvSpPr>
          <p:cNvPr id="30" name="Textfeld 29">
            <a:extLst>
              <a:ext uri="{FF2B5EF4-FFF2-40B4-BE49-F238E27FC236}">
                <a16:creationId xmlns:a16="http://schemas.microsoft.com/office/drawing/2014/main" id="{B8D62FCA-5C26-4522-8245-71F5026D3E12}"/>
              </a:ext>
            </a:extLst>
          </p:cNvPr>
          <p:cNvSpPr txBox="1"/>
          <p:nvPr/>
        </p:nvSpPr>
        <p:spPr>
          <a:xfrm>
            <a:off x="181243" y="5409728"/>
            <a:ext cx="1843549" cy="646331"/>
          </a:xfrm>
          <a:prstGeom prst="rect">
            <a:avLst/>
          </a:prstGeom>
          <a:noFill/>
        </p:spPr>
        <p:txBody>
          <a:bodyPr wrap="square" rtlCol="0">
            <a:spAutoFit/>
          </a:bodyPr>
          <a:lstStyle/>
          <a:p>
            <a:r>
              <a:rPr lang="de-DE" dirty="0">
                <a:solidFill>
                  <a:srgbClr val="FF0000"/>
                </a:solidFill>
              </a:rPr>
              <a:t>„etwas hinzufügen…“</a:t>
            </a:r>
          </a:p>
        </p:txBody>
      </p:sp>
      <p:sp>
        <p:nvSpPr>
          <p:cNvPr id="32" name="Textfeld 31">
            <a:extLst>
              <a:ext uri="{FF2B5EF4-FFF2-40B4-BE49-F238E27FC236}">
                <a16:creationId xmlns:a16="http://schemas.microsoft.com/office/drawing/2014/main" id="{FD6B3A41-DC33-4A51-9455-EA00DA865A22}"/>
              </a:ext>
            </a:extLst>
          </p:cNvPr>
          <p:cNvSpPr txBox="1"/>
          <p:nvPr/>
        </p:nvSpPr>
        <p:spPr>
          <a:xfrm>
            <a:off x="10348451" y="5412046"/>
            <a:ext cx="1843549" cy="646331"/>
          </a:xfrm>
          <a:prstGeom prst="rect">
            <a:avLst/>
          </a:prstGeom>
          <a:noFill/>
        </p:spPr>
        <p:txBody>
          <a:bodyPr wrap="square" rtlCol="0">
            <a:spAutoFit/>
          </a:bodyPr>
          <a:lstStyle/>
          <a:p>
            <a:r>
              <a:rPr lang="de-DE" dirty="0"/>
              <a:t>Präsentation wiederherstellen</a:t>
            </a:r>
          </a:p>
        </p:txBody>
      </p:sp>
      <p:sp>
        <p:nvSpPr>
          <p:cNvPr id="34" name="Textfeld 33">
            <a:extLst>
              <a:ext uri="{FF2B5EF4-FFF2-40B4-BE49-F238E27FC236}">
                <a16:creationId xmlns:a16="http://schemas.microsoft.com/office/drawing/2014/main" id="{17C822FD-FE64-4643-BF5E-6D789E2F2C7E}"/>
              </a:ext>
            </a:extLst>
          </p:cNvPr>
          <p:cNvSpPr txBox="1"/>
          <p:nvPr/>
        </p:nvSpPr>
        <p:spPr>
          <a:xfrm>
            <a:off x="4953000" y="3701474"/>
            <a:ext cx="3200399" cy="646331"/>
          </a:xfrm>
          <a:prstGeom prst="rect">
            <a:avLst/>
          </a:prstGeom>
          <a:noFill/>
        </p:spPr>
        <p:txBody>
          <a:bodyPr wrap="square" rtlCol="0">
            <a:spAutoFit/>
          </a:bodyPr>
          <a:lstStyle/>
          <a:p>
            <a:r>
              <a:rPr lang="de-DE" dirty="0">
                <a:solidFill>
                  <a:schemeClr val="bg1"/>
                </a:solidFill>
              </a:rPr>
              <a:t>Bedienfelder für Audio und Video sowie Bildschirmfreigabe</a:t>
            </a:r>
          </a:p>
        </p:txBody>
      </p:sp>
      <p:pic>
        <p:nvPicPr>
          <p:cNvPr id="17" name="Grafik 16">
            <a:extLst>
              <a:ext uri="{FF2B5EF4-FFF2-40B4-BE49-F238E27FC236}">
                <a16:creationId xmlns:a16="http://schemas.microsoft.com/office/drawing/2014/main" id="{C10EA8BD-3BB2-4B39-B760-5B5A15B6FBFD}"/>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00876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p:txBody>
          <a:bodyPr/>
          <a:lstStyle/>
          <a:p>
            <a:r>
              <a:rPr lang="de-DE" dirty="0"/>
              <a:t>Was kann </a:t>
            </a:r>
            <a:r>
              <a:rPr lang="de-DE" dirty="0" err="1"/>
              <a:t>BigBlueButton</a:t>
            </a:r>
            <a:r>
              <a:rPr lang="de-DE" dirty="0"/>
              <a:t>?</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4C9285FA-8057-41D3-9912-A80B2BFDEBA5}"/>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53937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p:txBody>
          <a:bodyPr>
            <a:normAutofit fontScale="90000"/>
          </a:bodyPr>
          <a:lstStyle/>
          <a:p>
            <a:r>
              <a:rPr lang="de-DE" sz="6000" dirty="0"/>
              <a:t>Präsentationen</a:t>
            </a:r>
            <a:br>
              <a:rPr lang="de-DE" sz="6000" dirty="0"/>
            </a:br>
            <a:r>
              <a:rPr lang="de-DE" sz="6000" dirty="0"/>
              <a:t>&amp;</a:t>
            </a:r>
            <a:br>
              <a:rPr lang="de-DE" sz="6000" dirty="0"/>
            </a:br>
            <a:r>
              <a:rPr lang="de-DE" sz="6000" dirty="0" err="1"/>
              <a:t>Whiteboardfunktion</a:t>
            </a:r>
            <a:endParaRPr lang="de-DE" dirty="0"/>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0BC4A2A9-C950-40A7-8A47-50F8245E4091}"/>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767993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Grafik 2">
            <a:extLst>
              <a:ext uri="{FF2B5EF4-FFF2-40B4-BE49-F238E27FC236}">
                <a16:creationId xmlns:a16="http://schemas.microsoft.com/office/drawing/2014/main" id="{76794103-F9D4-410B-AA7A-F32DDEC0F685}"/>
              </a:ext>
            </a:extLst>
          </p:cNvPr>
          <p:cNvPicPr>
            <a:picLocks noChangeAspect="1"/>
          </p:cNvPicPr>
          <p:nvPr/>
        </p:nvPicPr>
        <p:blipFill rotWithShape="1">
          <a:blip r:embed="rId2">
            <a:extLst>
              <a:ext uri="{28A0092B-C50C-407E-A947-70E740481C1C}">
                <a14:useLocalDpi xmlns:a14="http://schemas.microsoft.com/office/drawing/2010/main" val="0"/>
              </a:ext>
            </a:extLst>
          </a:blip>
          <a:srcRect l="-175" t="-368" r="40692" b="368"/>
          <a:stretch/>
        </p:blipFill>
        <p:spPr>
          <a:xfrm>
            <a:off x="3588775" y="1425133"/>
            <a:ext cx="5014450" cy="4007733"/>
          </a:xfrm>
          <a:prstGeom prst="rect">
            <a:avLst/>
          </a:prstGeom>
        </p:spPr>
      </p:pic>
      <p:pic>
        <p:nvPicPr>
          <p:cNvPr id="5" name="Grafik 4">
            <a:extLst>
              <a:ext uri="{FF2B5EF4-FFF2-40B4-BE49-F238E27FC236}">
                <a16:creationId xmlns:a16="http://schemas.microsoft.com/office/drawing/2014/main" id="{4D83EE52-F7F7-4571-9573-2E379FFE1843}"/>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4215709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Grafik 4" descr="Ein Bild, das Text enthält.&#10;&#10;Automatisch generierte Beschreibung">
            <a:extLst>
              <a:ext uri="{FF2B5EF4-FFF2-40B4-BE49-F238E27FC236}">
                <a16:creationId xmlns:a16="http://schemas.microsoft.com/office/drawing/2014/main" id="{E9C30CED-4B21-4085-8D71-860A6706E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700360"/>
            <a:ext cx="8745793" cy="5592456"/>
          </a:xfrm>
          <a:prstGeom prst="rect">
            <a:avLst/>
          </a:prstGeom>
        </p:spPr>
      </p:pic>
      <p:pic>
        <p:nvPicPr>
          <p:cNvPr id="6" name="Grafik 5">
            <a:extLst>
              <a:ext uri="{FF2B5EF4-FFF2-40B4-BE49-F238E27FC236}">
                <a16:creationId xmlns:a16="http://schemas.microsoft.com/office/drawing/2014/main" id="{624B2D4B-2708-42C3-9031-F75222A6EB51}"/>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755446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Grafik 2" descr="Ein Bild, das Text enthält.&#10;&#10;Automatisch generierte Beschreibung">
            <a:extLst>
              <a:ext uri="{FF2B5EF4-FFF2-40B4-BE49-F238E27FC236}">
                <a16:creationId xmlns:a16="http://schemas.microsoft.com/office/drawing/2014/main" id="{0F2B7D96-D0CB-43E4-B567-128C5C063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762" y="1233487"/>
            <a:ext cx="6086475" cy="4391025"/>
          </a:xfrm>
          <a:prstGeom prst="rect">
            <a:avLst/>
          </a:prstGeom>
        </p:spPr>
      </p:pic>
      <p:sp>
        <p:nvSpPr>
          <p:cNvPr id="7" name="Textfeld 6">
            <a:extLst>
              <a:ext uri="{FF2B5EF4-FFF2-40B4-BE49-F238E27FC236}">
                <a16:creationId xmlns:a16="http://schemas.microsoft.com/office/drawing/2014/main" id="{7BFC7D0B-5995-4F8A-AF38-8B93430652C6}"/>
              </a:ext>
            </a:extLst>
          </p:cNvPr>
          <p:cNvSpPr txBox="1"/>
          <p:nvPr/>
        </p:nvSpPr>
        <p:spPr>
          <a:xfrm>
            <a:off x="4038600" y="4928249"/>
            <a:ext cx="85540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9" name="Textfeld 8">
            <a:extLst>
              <a:ext uri="{FF2B5EF4-FFF2-40B4-BE49-F238E27FC236}">
                <a16:creationId xmlns:a16="http://schemas.microsoft.com/office/drawing/2014/main" id="{4D10B312-6858-4C06-A4D4-ADB39E73D799}"/>
              </a:ext>
            </a:extLst>
          </p:cNvPr>
          <p:cNvSpPr txBox="1"/>
          <p:nvPr/>
        </p:nvSpPr>
        <p:spPr>
          <a:xfrm>
            <a:off x="6095999" y="3221250"/>
            <a:ext cx="85540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11" name="Textfeld 10">
            <a:extLst>
              <a:ext uri="{FF2B5EF4-FFF2-40B4-BE49-F238E27FC236}">
                <a16:creationId xmlns:a16="http://schemas.microsoft.com/office/drawing/2014/main" id="{614D0402-5D02-4488-8BE5-CFA0DF2D4329}"/>
              </a:ext>
            </a:extLst>
          </p:cNvPr>
          <p:cNvSpPr txBox="1"/>
          <p:nvPr/>
        </p:nvSpPr>
        <p:spPr>
          <a:xfrm>
            <a:off x="7887929" y="1025738"/>
            <a:ext cx="85540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pic>
        <p:nvPicPr>
          <p:cNvPr id="8" name="Grafik 7">
            <a:extLst>
              <a:ext uri="{FF2B5EF4-FFF2-40B4-BE49-F238E27FC236}">
                <a16:creationId xmlns:a16="http://schemas.microsoft.com/office/drawing/2014/main" id="{76051DE2-9655-4ABB-A80D-DE9D91F0DE2C}"/>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205317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98263-05DF-4CFC-B225-32A420F37924}"/>
              </a:ext>
            </a:extLst>
          </p:cNvPr>
          <p:cNvSpPr>
            <a:spLocks noGrp="1"/>
          </p:cNvSpPr>
          <p:nvPr>
            <p:ph type="title"/>
          </p:nvPr>
        </p:nvSpPr>
        <p:spPr/>
        <p:txBody>
          <a:bodyPr/>
          <a:lstStyle/>
          <a:p>
            <a:r>
              <a:rPr lang="de-DE" dirty="0"/>
              <a:t>Präsentation einsetzen</a:t>
            </a:r>
          </a:p>
        </p:txBody>
      </p:sp>
      <p:sp>
        <p:nvSpPr>
          <p:cNvPr id="3" name="Inhaltsplatzhalter 2">
            <a:extLst>
              <a:ext uri="{FF2B5EF4-FFF2-40B4-BE49-F238E27FC236}">
                <a16:creationId xmlns:a16="http://schemas.microsoft.com/office/drawing/2014/main" id="{66DD31CD-F249-4492-B370-92FC7CF016A0}"/>
              </a:ext>
            </a:extLst>
          </p:cNvPr>
          <p:cNvSpPr>
            <a:spLocks noGrp="1"/>
          </p:cNvSpPr>
          <p:nvPr>
            <p:ph idx="1"/>
          </p:nvPr>
        </p:nvSpPr>
        <p:spPr/>
        <p:txBody>
          <a:bodyPr/>
          <a:lstStyle/>
          <a:p>
            <a:r>
              <a:rPr lang="de-DE" dirty="0"/>
              <a:t>Inhalte präsentieren und bereitstellen (Download)</a:t>
            </a:r>
          </a:p>
          <a:p>
            <a:endParaRPr lang="de-DE" dirty="0"/>
          </a:p>
          <a:p>
            <a:r>
              <a:rPr lang="de-DE" dirty="0"/>
              <a:t>Whiteboard nutzen</a:t>
            </a:r>
          </a:p>
          <a:p>
            <a:endParaRPr lang="de-DE" dirty="0"/>
          </a:p>
          <a:p>
            <a:r>
              <a:rPr lang="de-DE" dirty="0"/>
              <a:t>Gesagtes mit Bildern und/oder Text unterstützen</a:t>
            </a:r>
          </a:p>
          <a:p>
            <a:endParaRPr lang="de-DE" dirty="0"/>
          </a:p>
          <a:p>
            <a:r>
              <a:rPr lang="de-DE" dirty="0" err="1">
                <a:solidFill>
                  <a:schemeClr val="accent6">
                    <a:lumMod val="75000"/>
                  </a:schemeClr>
                </a:solidFill>
              </a:rPr>
              <a:t>pdf</a:t>
            </a:r>
            <a:r>
              <a:rPr lang="de-DE" dirty="0">
                <a:solidFill>
                  <a:schemeClr val="accent6">
                    <a:lumMod val="75000"/>
                  </a:schemeClr>
                </a:solidFill>
              </a:rPr>
              <a:t> als Format</a:t>
            </a:r>
          </a:p>
          <a:p>
            <a:r>
              <a:rPr lang="de-DE" dirty="0" err="1">
                <a:solidFill>
                  <a:schemeClr val="accent6">
                    <a:lumMod val="75000"/>
                  </a:schemeClr>
                </a:solidFill>
              </a:rPr>
              <a:t>SuS</a:t>
            </a:r>
            <a:r>
              <a:rPr lang="de-DE" dirty="0">
                <a:solidFill>
                  <a:schemeClr val="accent6">
                    <a:lumMod val="75000"/>
                  </a:schemeClr>
                </a:solidFill>
              </a:rPr>
              <a:t> erklären, wie sie die Anzeige ändern können</a:t>
            </a:r>
          </a:p>
          <a:p>
            <a:endParaRPr lang="de-DE" dirty="0"/>
          </a:p>
          <a:p>
            <a:pPr marL="0" indent="0">
              <a:buNone/>
            </a:pPr>
            <a:endParaRPr lang="de-DE" dirty="0"/>
          </a:p>
          <a:p>
            <a:pPr marL="0" indent="0">
              <a:buNone/>
            </a:pPr>
            <a:endParaRPr lang="de-DE" dirty="0"/>
          </a:p>
          <a:p>
            <a:endParaRPr lang="de-DE" dirty="0"/>
          </a:p>
        </p:txBody>
      </p:sp>
      <p:sp>
        <p:nvSpPr>
          <p:cNvPr id="6" name="Textfeld 5">
            <a:extLst>
              <a:ext uri="{FF2B5EF4-FFF2-40B4-BE49-F238E27FC236}">
                <a16:creationId xmlns:a16="http://schemas.microsoft.com/office/drawing/2014/main" id="{90B76149-AB25-4431-AE51-081517354BD9}"/>
              </a:ext>
            </a:extLst>
          </p:cNvPr>
          <p:cNvSpPr txBox="1"/>
          <p:nvPr/>
        </p:nvSpPr>
        <p:spPr>
          <a:xfrm>
            <a:off x="7581824" y="4672888"/>
            <a:ext cx="4511566" cy="523220"/>
          </a:xfrm>
          <a:prstGeom prst="rect">
            <a:avLst/>
          </a:prstGeom>
          <a:noFill/>
        </p:spPr>
        <p:txBody>
          <a:bodyPr wrap="square" rtlCol="0">
            <a:spAutoFit/>
          </a:bodyPr>
          <a:lstStyle/>
          <a:p>
            <a:r>
              <a:rPr lang="de-DE" sz="2800" dirty="0">
                <a:solidFill>
                  <a:schemeClr val="accent1"/>
                </a:solidFill>
              </a:rPr>
              <a:t>Am besten mal ausprobieren!</a:t>
            </a:r>
          </a:p>
        </p:txBody>
      </p:sp>
      <p:sp>
        <p:nvSpPr>
          <p:cNvPr id="7" name="Fußzeilenplatzhalter 4">
            <a:extLst>
              <a:ext uri="{FF2B5EF4-FFF2-40B4-BE49-F238E27FC236}">
                <a16:creationId xmlns:a16="http://schemas.microsoft.com/office/drawing/2014/main" id="{7B7865CC-3122-4153-8380-56EE7A4E6B1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B7A88448-2EDC-4F30-8B7B-9A03017C85ED}"/>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58874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AACCD33-0B95-4443-A461-B619EA2A921E}"/>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806701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E27E182-5BE3-4959-9689-66408471AFBF}"/>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84438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graphicFrame>
        <p:nvGraphicFramePr>
          <p:cNvPr id="2" name="Tabelle 2">
            <a:extLst>
              <a:ext uri="{FF2B5EF4-FFF2-40B4-BE49-F238E27FC236}">
                <a16:creationId xmlns:a16="http://schemas.microsoft.com/office/drawing/2014/main" id="{D752852D-60CF-4DBD-839D-4E6AACC5F4D5}"/>
              </a:ext>
            </a:extLst>
          </p:cNvPr>
          <p:cNvGraphicFramePr>
            <a:graphicFrameLocks noGrp="1"/>
          </p:cNvGraphicFramePr>
          <p:nvPr>
            <p:extLst>
              <p:ext uri="{D42A27DB-BD31-4B8C-83A1-F6EECF244321}">
                <p14:modId xmlns:p14="http://schemas.microsoft.com/office/powerpoint/2010/main" val="1094775392"/>
              </p:ext>
            </p:extLst>
          </p:nvPr>
        </p:nvGraphicFramePr>
        <p:xfrm>
          <a:off x="191814" y="908852"/>
          <a:ext cx="11808371" cy="5472000"/>
        </p:xfrm>
        <a:graphic>
          <a:graphicData uri="http://schemas.openxmlformats.org/drawingml/2006/table">
            <a:tbl>
              <a:tblPr bandRow="1">
                <a:tableStyleId>{5C22544A-7EE6-4342-B048-85BDC9FD1C3A}</a:tableStyleId>
              </a:tblPr>
              <a:tblGrid>
                <a:gridCol w="11808371">
                  <a:extLst>
                    <a:ext uri="{9D8B030D-6E8A-4147-A177-3AD203B41FA5}">
                      <a16:colId xmlns:a16="http://schemas.microsoft.com/office/drawing/2014/main" val="3028382332"/>
                    </a:ext>
                  </a:extLst>
                </a:gridCol>
              </a:tblGrid>
              <a:tr h="684000">
                <a:tc>
                  <a:txBody>
                    <a:bodyPr/>
                    <a:lstStyle/>
                    <a:p>
                      <a:endParaRPr lang="de-DE" sz="1800" b="1" kern="1200" dirty="0">
                        <a:solidFill>
                          <a:schemeClr val="lt1"/>
                        </a:solidFill>
                        <a:latin typeface="+mn-lt"/>
                        <a:ea typeface="+mn-ea"/>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45832256"/>
                  </a:ext>
                </a:extLst>
              </a:tr>
              <a:tr h="684000">
                <a:tc>
                  <a:txBody>
                    <a:bodyPr/>
                    <a:lstStyle/>
                    <a:p>
                      <a:endParaRPr lang="de-DE"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819494783"/>
                  </a:ext>
                </a:extLst>
              </a:tr>
              <a:tr h="684000">
                <a:tc>
                  <a:txBody>
                    <a:bodyPr/>
                    <a:lstStyle/>
                    <a:p>
                      <a:endParaRPr lang="de-DE"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40887833"/>
                  </a:ext>
                </a:extLst>
              </a:tr>
              <a:tr h="684000">
                <a:tc>
                  <a:txBody>
                    <a:bodyPr/>
                    <a:lstStyle/>
                    <a:p>
                      <a:endParaRPr lang="de-DE"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829675860"/>
                  </a:ext>
                </a:extLst>
              </a:tr>
              <a:tr h="684000">
                <a:tc>
                  <a:txBody>
                    <a:bodyPr/>
                    <a:lstStyle/>
                    <a:p>
                      <a:endParaRPr lang="de-DE"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93637058"/>
                  </a:ext>
                </a:extLst>
              </a:tr>
              <a:tr h="684000">
                <a:tc>
                  <a:txBody>
                    <a:bodyPr/>
                    <a:lstStyle/>
                    <a:p>
                      <a:endParaRPr lang="de-DE"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36156680"/>
                  </a:ext>
                </a:extLst>
              </a:tr>
              <a:tr h="684000">
                <a:tc>
                  <a:txBody>
                    <a:bodyPr/>
                    <a:lstStyle/>
                    <a:p>
                      <a:endParaRPr lang="de-DE"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27382833"/>
                  </a:ext>
                </a:extLst>
              </a:tr>
              <a:tr h="684000">
                <a:tc>
                  <a:txBody>
                    <a:bodyPr/>
                    <a:lstStyle/>
                    <a:p>
                      <a:endParaRPr lang="de-DE"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10984263"/>
                  </a:ext>
                </a:extLst>
              </a:tr>
            </a:tbl>
          </a:graphicData>
        </a:graphic>
      </p:graphicFrame>
      <p:pic>
        <p:nvPicPr>
          <p:cNvPr id="3" name="Grafik 2">
            <a:extLst>
              <a:ext uri="{FF2B5EF4-FFF2-40B4-BE49-F238E27FC236}">
                <a16:creationId xmlns:a16="http://schemas.microsoft.com/office/drawing/2014/main" id="{A9E5F6D1-550C-49DF-A99A-195100BA9192}"/>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773250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8A98B7DD-F63D-4E9F-97B2-BA77EA06C7C3}"/>
              </a:ext>
            </a:extLst>
          </p:cNvPr>
          <p:cNvGraphicFramePr>
            <a:graphicFrameLocks noGrp="1"/>
          </p:cNvGraphicFramePr>
          <p:nvPr/>
        </p:nvGraphicFramePr>
        <p:xfrm>
          <a:off x="184912" y="189000"/>
          <a:ext cx="11520000" cy="648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1631138293"/>
                    </a:ext>
                  </a:extLst>
                </a:gridCol>
                <a:gridCol w="720000">
                  <a:extLst>
                    <a:ext uri="{9D8B030D-6E8A-4147-A177-3AD203B41FA5}">
                      <a16:colId xmlns:a16="http://schemas.microsoft.com/office/drawing/2014/main" val="768268326"/>
                    </a:ext>
                  </a:extLst>
                </a:gridCol>
                <a:gridCol w="720000">
                  <a:extLst>
                    <a:ext uri="{9D8B030D-6E8A-4147-A177-3AD203B41FA5}">
                      <a16:colId xmlns:a16="http://schemas.microsoft.com/office/drawing/2014/main" val="3001291486"/>
                    </a:ext>
                  </a:extLst>
                </a:gridCol>
                <a:gridCol w="720000">
                  <a:extLst>
                    <a:ext uri="{9D8B030D-6E8A-4147-A177-3AD203B41FA5}">
                      <a16:colId xmlns:a16="http://schemas.microsoft.com/office/drawing/2014/main" val="3836014747"/>
                    </a:ext>
                  </a:extLst>
                </a:gridCol>
                <a:gridCol w="720000">
                  <a:extLst>
                    <a:ext uri="{9D8B030D-6E8A-4147-A177-3AD203B41FA5}">
                      <a16:colId xmlns:a16="http://schemas.microsoft.com/office/drawing/2014/main" val="69275425"/>
                    </a:ext>
                  </a:extLst>
                </a:gridCol>
                <a:gridCol w="720000">
                  <a:extLst>
                    <a:ext uri="{9D8B030D-6E8A-4147-A177-3AD203B41FA5}">
                      <a16:colId xmlns:a16="http://schemas.microsoft.com/office/drawing/2014/main" val="2469228443"/>
                    </a:ext>
                  </a:extLst>
                </a:gridCol>
                <a:gridCol w="720000">
                  <a:extLst>
                    <a:ext uri="{9D8B030D-6E8A-4147-A177-3AD203B41FA5}">
                      <a16:colId xmlns:a16="http://schemas.microsoft.com/office/drawing/2014/main" val="1869209300"/>
                    </a:ext>
                  </a:extLst>
                </a:gridCol>
                <a:gridCol w="720000">
                  <a:extLst>
                    <a:ext uri="{9D8B030D-6E8A-4147-A177-3AD203B41FA5}">
                      <a16:colId xmlns:a16="http://schemas.microsoft.com/office/drawing/2014/main" val="693935258"/>
                    </a:ext>
                  </a:extLst>
                </a:gridCol>
                <a:gridCol w="720000">
                  <a:extLst>
                    <a:ext uri="{9D8B030D-6E8A-4147-A177-3AD203B41FA5}">
                      <a16:colId xmlns:a16="http://schemas.microsoft.com/office/drawing/2014/main" val="3681162986"/>
                    </a:ext>
                  </a:extLst>
                </a:gridCol>
                <a:gridCol w="720000">
                  <a:extLst>
                    <a:ext uri="{9D8B030D-6E8A-4147-A177-3AD203B41FA5}">
                      <a16:colId xmlns:a16="http://schemas.microsoft.com/office/drawing/2014/main" val="3376904720"/>
                    </a:ext>
                  </a:extLst>
                </a:gridCol>
                <a:gridCol w="720000">
                  <a:extLst>
                    <a:ext uri="{9D8B030D-6E8A-4147-A177-3AD203B41FA5}">
                      <a16:colId xmlns:a16="http://schemas.microsoft.com/office/drawing/2014/main" val="3210669799"/>
                    </a:ext>
                  </a:extLst>
                </a:gridCol>
                <a:gridCol w="720000">
                  <a:extLst>
                    <a:ext uri="{9D8B030D-6E8A-4147-A177-3AD203B41FA5}">
                      <a16:colId xmlns:a16="http://schemas.microsoft.com/office/drawing/2014/main" val="2537546071"/>
                    </a:ext>
                  </a:extLst>
                </a:gridCol>
                <a:gridCol w="720000">
                  <a:extLst>
                    <a:ext uri="{9D8B030D-6E8A-4147-A177-3AD203B41FA5}">
                      <a16:colId xmlns:a16="http://schemas.microsoft.com/office/drawing/2014/main" val="2493705577"/>
                    </a:ext>
                  </a:extLst>
                </a:gridCol>
                <a:gridCol w="720000">
                  <a:extLst>
                    <a:ext uri="{9D8B030D-6E8A-4147-A177-3AD203B41FA5}">
                      <a16:colId xmlns:a16="http://schemas.microsoft.com/office/drawing/2014/main" val="3667981205"/>
                    </a:ext>
                  </a:extLst>
                </a:gridCol>
                <a:gridCol w="720000">
                  <a:extLst>
                    <a:ext uri="{9D8B030D-6E8A-4147-A177-3AD203B41FA5}">
                      <a16:colId xmlns:a16="http://schemas.microsoft.com/office/drawing/2014/main" val="2125183961"/>
                    </a:ext>
                  </a:extLst>
                </a:gridCol>
                <a:gridCol w="720000">
                  <a:extLst>
                    <a:ext uri="{9D8B030D-6E8A-4147-A177-3AD203B41FA5}">
                      <a16:colId xmlns:a16="http://schemas.microsoft.com/office/drawing/2014/main" val="1143427752"/>
                    </a:ext>
                  </a:extLst>
                </a:gridCol>
              </a:tblGrid>
              <a:tr h="720000">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de-DE" sz="4000" b="0" dirty="0">
                          <a:solidFill>
                            <a:srgbClr val="FFFF00"/>
                          </a:solidFill>
                        </a:rPr>
                        <a:t>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de-DE" sz="4000" b="0" dirty="0">
                          <a:solidFill>
                            <a:srgbClr val="00B0F0"/>
                          </a:solidFill>
                        </a:rPr>
                        <a:t>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371649157"/>
                  </a:ext>
                </a:extLst>
              </a:tr>
              <a:tr h="720000">
                <a:tc>
                  <a:txBody>
                    <a:bodyPr/>
                    <a:lstStyle/>
                    <a:p>
                      <a:pPr algn="ctr"/>
                      <a:r>
                        <a:rPr lang="de-DE" sz="4000" dirty="0">
                          <a:solidFill>
                            <a:schemeClr val="bg1"/>
                          </a:solidFill>
                        </a:rPr>
                        <a: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de-DE" sz="4000" dirty="0">
                          <a:solidFill>
                            <a:srgbClr val="FFFF00"/>
                          </a:solidFill>
                        </a:rPr>
                        <a:t>7</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de-DE" sz="4000" dirty="0">
                          <a:solidFill>
                            <a:srgbClr val="00B0F0"/>
                          </a:solidFill>
                        </a:rPr>
                        <a:t>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868278869"/>
                  </a:ext>
                </a:extLst>
              </a:tr>
              <a:tr h="720000">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679204950"/>
                  </a:ext>
                </a:extLst>
              </a:tr>
              <a:tr h="720000">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890886301"/>
                  </a:ext>
                </a:extLst>
              </a:tr>
              <a:tr h="720000">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803591481"/>
                  </a:ext>
                </a:extLst>
              </a:tr>
              <a:tr h="720000">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844164225"/>
                  </a:ext>
                </a:extLst>
              </a:tr>
              <a:tr h="720000">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76010286"/>
                  </a:ext>
                </a:extLst>
              </a:tr>
              <a:tr h="720000">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14039413"/>
                  </a:ext>
                </a:extLst>
              </a:tr>
              <a:tr h="720000">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286455113"/>
                  </a:ext>
                </a:extLst>
              </a:tr>
            </a:tbl>
          </a:graphicData>
        </a:graphic>
      </p:graphicFrame>
      <p:cxnSp>
        <p:nvCxnSpPr>
          <p:cNvPr id="5" name="Gerader Verbinder 4">
            <a:extLst>
              <a:ext uri="{FF2B5EF4-FFF2-40B4-BE49-F238E27FC236}">
                <a16:creationId xmlns:a16="http://schemas.microsoft.com/office/drawing/2014/main" id="{3205EB61-A8A1-4E74-A2EF-645566F3BA7D}"/>
              </a:ext>
            </a:extLst>
          </p:cNvPr>
          <p:cNvCxnSpPr/>
          <p:nvPr/>
        </p:nvCxnSpPr>
        <p:spPr>
          <a:xfrm>
            <a:off x="182880" y="2029968"/>
            <a:ext cx="2212848" cy="0"/>
          </a:xfrm>
          <a:prstGeom prst="line">
            <a:avLst/>
          </a:prstGeom>
        </p:spPr>
        <p:style>
          <a:lnRef idx="1">
            <a:schemeClr val="dk1"/>
          </a:lnRef>
          <a:fillRef idx="0">
            <a:schemeClr val="dk1"/>
          </a:fillRef>
          <a:effectRef idx="0">
            <a:schemeClr val="dk1"/>
          </a:effectRef>
          <a:fontRef idx="minor">
            <a:schemeClr val="tx1"/>
          </a:fontRef>
        </p:style>
      </p:cxnSp>
      <p:pic>
        <p:nvPicPr>
          <p:cNvPr id="4" name="Grafik 3">
            <a:extLst>
              <a:ext uri="{FF2B5EF4-FFF2-40B4-BE49-F238E27FC236}">
                <a16:creationId xmlns:a16="http://schemas.microsoft.com/office/drawing/2014/main" id="{1D9EF46A-FA37-49E0-B207-989D34C2EEEC}"/>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780673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descr="Ein Bild, das Text enthält.&#10;&#10;Automatisch generierte Beschreibung">
            <a:extLst>
              <a:ext uri="{FF2B5EF4-FFF2-40B4-BE49-F238E27FC236}">
                <a16:creationId xmlns:a16="http://schemas.microsoft.com/office/drawing/2014/main" id="{CA8BB626-6DB0-4FC6-8FCD-DB74DDCB5849}"/>
              </a:ext>
            </a:extLst>
          </p:cNvPr>
          <p:cNvPicPr>
            <a:picLocks noChangeAspect="1"/>
          </p:cNvPicPr>
          <p:nvPr/>
        </p:nvPicPr>
        <p:blipFill rotWithShape="1">
          <a:blip r:embed="rId2">
            <a:extLst>
              <a:ext uri="{28A0092B-C50C-407E-A947-70E740481C1C}">
                <a14:useLocalDpi xmlns:a14="http://schemas.microsoft.com/office/drawing/2010/main" val="0"/>
              </a:ext>
            </a:extLst>
          </a:blip>
          <a:srcRect t="1991"/>
          <a:stretch/>
        </p:blipFill>
        <p:spPr>
          <a:xfrm>
            <a:off x="2951436" y="0"/>
            <a:ext cx="5849664" cy="8361729"/>
          </a:xfrm>
          <a:prstGeom prst="rect">
            <a:avLst/>
          </a:prstGeom>
        </p:spPr>
      </p:pic>
      <p:pic>
        <p:nvPicPr>
          <p:cNvPr id="5" name="Grafik 4">
            <a:extLst>
              <a:ext uri="{FF2B5EF4-FFF2-40B4-BE49-F238E27FC236}">
                <a16:creationId xmlns:a16="http://schemas.microsoft.com/office/drawing/2014/main" id="{50B6572B-278F-40FC-BEE8-22A5E257E957}"/>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004717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D1AB14BE-3CAC-4742-96C8-A7A5AFE09CAB}"/>
              </a:ext>
            </a:extLst>
          </p:cNvPr>
          <p:cNvPicPr>
            <a:picLocks noChangeAspect="1"/>
          </p:cNvPicPr>
          <p:nvPr/>
        </p:nvPicPr>
        <p:blipFill>
          <a:blip r:embed="rId2"/>
          <a:stretch>
            <a:fillRect/>
          </a:stretch>
        </p:blipFill>
        <p:spPr>
          <a:xfrm>
            <a:off x="811161" y="140315"/>
            <a:ext cx="10830906" cy="6089411"/>
          </a:xfrm>
          <a:prstGeom prst="rect">
            <a:avLst/>
          </a:prstGeom>
        </p:spPr>
      </p:pic>
      <p:pic>
        <p:nvPicPr>
          <p:cNvPr id="5" name="Grafik 4">
            <a:extLst>
              <a:ext uri="{FF2B5EF4-FFF2-40B4-BE49-F238E27FC236}">
                <a16:creationId xmlns:a16="http://schemas.microsoft.com/office/drawing/2014/main" id="{328633A6-F59F-4865-B0D2-48D05CE88C8E}"/>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860424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688592" y="3163823"/>
            <a:ext cx="9144000" cy="1022795"/>
          </a:xfrm>
        </p:spPr>
        <p:txBody>
          <a:bodyPr>
            <a:normAutofit fontScale="90000"/>
          </a:bodyPr>
          <a:lstStyle/>
          <a:p>
            <a:br>
              <a:rPr lang="de-DE" sz="6000" dirty="0"/>
            </a:br>
            <a:r>
              <a:rPr lang="de-DE" sz="6000" dirty="0"/>
              <a:t>Alternative zur Präsentation:</a:t>
            </a:r>
            <a:br>
              <a:rPr lang="de-DE" sz="6000" dirty="0"/>
            </a:br>
            <a:br>
              <a:rPr lang="de-DE" sz="6000" dirty="0"/>
            </a:br>
            <a:r>
              <a:rPr lang="de-DE" sz="6000" dirty="0"/>
              <a:t> Bildschirm teilen</a:t>
            </a:r>
            <a:endParaRPr lang="de-DE" dirty="0"/>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1CADB353-F4F1-4378-BB52-AF7C0251DF78}"/>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269848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524000" y="1627631"/>
            <a:ext cx="9144000" cy="1022795"/>
          </a:xfrm>
        </p:spPr>
        <p:txBody>
          <a:bodyPr>
            <a:normAutofit fontScale="90000"/>
          </a:bodyPr>
          <a:lstStyle/>
          <a:p>
            <a:br>
              <a:rPr lang="de-DE" sz="6000" dirty="0"/>
            </a:br>
            <a:endParaRPr lang="de-DE" dirty="0"/>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descr="Ein Bild, das Text enthält.&#10;&#10;Automatisch generierte Beschreibung">
            <a:extLst>
              <a:ext uri="{FF2B5EF4-FFF2-40B4-BE49-F238E27FC236}">
                <a16:creationId xmlns:a16="http://schemas.microsoft.com/office/drawing/2014/main" id="{8C4ABD9A-B083-4964-BCE9-CA5970821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065" y="2207397"/>
            <a:ext cx="7647870" cy="1450882"/>
          </a:xfrm>
          <a:prstGeom prst="rect">
            <a:avLst/>
          </a:prstGeom>
        </p:spPr>
      </p:pic>
      <p:cxnSp>
        <p:nvCxnSpPr>
          <p:cNvPr id="6" name="Gerade Verbindung mit Pfeil 5">
            <a:extLst>
              <a:ext uri="{FF2B5EF4-FFF2-40B4-BE49-F238E27FC236}">
                <a16:creationId xmlns:a16="http://schemas.microsoft.com/office/drawing/2014/main" id="{5B5ABA76-9954-46D9-8A53-5C914A358440}"/>
              </a:ext>
            </a:extLst>
          </p:cNvPr>
          <p:cNvCxnSpPr>
            <a:cxnSpLocks/>
          </p:cNvCxnSpPr>
          <p:nvPr/>
        </p:nvCxnSpPr>
        <p:spPr>
          <a:xfrm flipV="1">
            <a:off x="8500336" y="3914652"/>
            <a:ext cx="0" cy="7305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Textfeld 8">
            <a:extLst>
              <a:ext uri="{FF2B5EF4-FFF2-40B4-BE49-F238E27FC236}">
                <a16:creationId xmlns:a16="http://schemas.microsoft.com/office/drawing/2014/main" id="{10E4920C-CDC1-4036-868E-275AD10A77C1}"/>
              </a:ext>
            </a:extLst>
          </p:cNvPr>
          <p:cNvSpPr txBox="1"/>
          <p:nvPr/>
        </p:nvSpPr>
        <p:spPr>
          <a:xfrm>
            <a:off x="8153400" y="4907203"/>
            <a:ext cx="1173708"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Bildschirm teilen</a:t>
            </a:r>
          </a:p>
        </p:txBody>
      </p:sp>
      <p:pic>
        <p:nvPicPr>
          <p:cNvPr id="7" name="Grafik 6">
            <a:extLst>
              <a:ext uri="{FF2B5EF4-FFF2-40B4-BE49-F238E27FC236}">
                <a16:creationId xmlns:a16="http://schemas.microsoft.com/office/drawing/2014/main" id="{F0E1C372-4B61-4E4B-87F6-AB77F907AA71}"/>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825826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a:p>
          <a:p>
            <a:r>
              <a:rPr lang="de-DE"/>
              <a:t>Ralf Loheit</a:t>
            </a:r>
          </a:p>
          <a:p>
            <a:r>
              <a:rPr lang="de-DE"/>
              <a:t>mBdB für die Landkreise Landsberg/Lech und Starnberg</a:t>
            </a:r>
          </a:p>
          <a:p>
            <a:endParaRPr lang="de-DE" dirty="0"/>
          </a:p>
        </p:txBody>
      </p:sp>
      <p:pic>
        <p:nvPicPr>
          <p:cNvPr id="7" name="Grafik 6">
            <a:extLst>
              <a:ext uri="{FF2B5EF4-FFF2-40B4-BE49-F238E27FC236}">
                <a16:creationId xmlns:a16="http://schemas.microsoft.com/office/drawing/2014/main" id="{30960A53-DC70-4774-BEA9-7215A55ED6FE}"/>
              </a:ext>
            </a:extLst>
          </p:cNvPr>
          <p:cNvPicPr>
            <a:picLocks noChangeAspect="1"/>
          </p:cNvPicPr>
          <p:nvPr/>
        </p:nvPicPr>
        <p:blipFill rotWithShape="1">
          <a:blip r:embed="rId2"/>
          <a:srcRect l="2254" t="9509" r="4339" b="3548"/>
          <a:stretch/>
        </p:blipFill>
        <p:spPr>
          <a:xfrm>
            <a:off x="2048256" y="969263"/>
            <a:ext cx="7918704" cy="3840481"/>
          </a:xfrm>
          <a:prstGeom prst="rect">
            <a:avLst/>
          </a:prstGeom>
        </p:spPr>
      </p:pic>
      <p:pic>
        <p:nvPicPr>
          <p:cNvPr id="5" name="Grafik 4">
            <a:extLst>
              <a:ext uri="{FF2B5EF4-FFF2-40B4-BE49-F238E27FC236}">
                <a16:creationId xmlns:a16="http://schemas.microsoft.com/office/drawing/2014/main" id="{08BA6087-70EF-4309-8235-598E715A2B28}"/>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864649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a:p>
          <a:p>
            <a:r>
              <a:rPr lang="de-DE"/>
              <a:t>Ralf Loheit</a:t>
            </a:r>
          </a:p>
          <a:p>
            <a:r>
              <a:rPr lang="de-DE"/>
              <a:t>mBdB für die Landkreise Landsberg/Lech und Starnberg</a:t>
            </a:r>
          </a:p>
          <a:p>
            <a:endParaRPr lang="de-DE" dirty="0"/>
          </a:p>
        </p:txBody>
      </p:sp>
      <p:pic>
        <p:nvPicPr>
          <p:cNvPr id="3" name="Grafik 2">
            <a:extLst>
              <a:ext uri="{FF2B5EF4-FFF2-40B4-BE49-F238E27FC236}">
                <a16:creationId xmlns:a16="http://schemas.microsoft.com/office/drawing/2014/main" id="{D4EFEB2F-4860-43EB-AB9E-E95411F0D986}"/>
              </a:ext>
            </a:extLst>
          </p:cNvPr>
          <p:cNvPicPr>
            <a:picLocks noChangeAspect="1"/>
          </p:cNvPicPr>
          <p:nvPr/>
        </p:nvPicPr>
        <p:blipFill rotWithShape="1">
          <a:blip r:embed="rId2"/>
          <a:srcRect l="25272" t="9886" r="48991" b="51330"/>
          <a:stretch/>
        </p:blipFill>
        <p:spPr>
          <a:xfrm>
            <a:off x="5230906" y="927847"/>
            <a:ext cx="5015753" cy="4249271"/>
          </a:xfrm>
          <a:prstGeom prst="rect">
            <a:avLst/>
          </a:prstGeom>
        </p:spPr>
      </p:pic>
      <p:cxnSp>
        <p:nvCxnSpPr>
          <p:cNvPr id="6" name="Gerade Verbindung mit Pfeil 5">
            <a:extLst>
              <a:ext uri="{FF2B5EF4-FFF2-40B4-BE49-F238E27FC236}">
                <a16:creationId xmlns:a16="http://schemas.microsoft.com/office/drawing/2014/main" id="{ED8951F4-D6E3-4050-9738-27466097991F}"/>
              </a:ext>
            </a:extLst>
          </p:cNvPr>
          <p:cNvCxnSpPr>
            <a:cxnSpLocks/>
          </p:cNvCxnSpPr>
          <p:nvPr/>
        </p:nvCxnSpPr>
        <p:spPr>
          <a:xfrm>
            <a:off x="4491318" y="3161617"/>
            <a:ext cx="1238924" cy="0"/>
          </a:xfrm>
          <a:prstGeom prst="straightConnector1">
            <a:avLst/>
          </a:prstGeom>
          <a:ln w="53975">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8" name="Textfeld 7">
            <a:extLst>
              <a:ext uri="{FF2B5EF4-FFF2-40B4-BE49-F238E27FC236}">
                <a16:creationId xmlns:a16="http://schemas.microsoft.com/office/drawing/2014/main" id="{ADB6258F-ED4D-44AC-9DE5-CA5E8CB4DF8D}"/>
              </a:ext>
            </a:extLst>
          </p:cNvPr>
          <p:cNvSpPr txBox="1"/>
          <p:nvPr/>
        </p:nvSpPr>
        <p:spPr>
          <a:xfrm>
            <a:off x="1945341" y="2636983"/>
            <a:ext cx="3511296" cy="830997"/>
          </a:xfrm>
          <a:prstGeom prst="rect">
            <a:avLst/>
          </a:prstGeom>
          <a:noFill/>
        </p:spPr>
        <p:txBody>
          <a:bodyPr wrap="square" rtlCol="0">
            <a:spAutoFit/>
          </a:bodyPr>
          <a:lstStyle/>
          <a:p>
            <a:r>
              <a:rPr lang="de-DE" sz="2400" dirty="0"/>
              <a:t>Hier das gewünschte Fenster auswählen.</a:t>
            </a:r>
          </a:p>
        </p:txBody>
      </p:sp>
      <p:sp>
        <p:nvSpPr>
          <p:cNvPr id="2" name="Textfeld 1">
            <a:extLst>
              <a:ext uri="{FF2B5EF4-FFF2-40B4-BE49-F238E27FC236}">
                <a16:creationId xmlns:a16="http://schemas.microsoft.com/office/drawing/2014/main" id="{E75368BF-FEC7-4692-B90A-2E98AAE3BDE7}"/>
              </a:ext>
            </a:extLst>
          </p:cNvPr>
          <p:cNvSpPr txBox="1"/>
          <p:nvPr/>
        </p:nvSpPr>
        <p:spPr>
          <a:xfrm rot="20614481">
            <a:off x="866274" y="4523874"/>
            <a:ext cx="3511296" cy="1323439"/>
          </a:xfrm>
          <a:prstGeom prst="rect">
            <a:avLst/>
          </a:prstGeom>
          <a:noFill/>
        </p:spPr>
        <p:txBody>
          <a:bodyPr wrap="square" rtlCol="0">
            <a:spAutoFit/>
          </a:bodyPr>
          <a:lstStyle/>
          <a:p>
            <a:r>
              <a:rPr lang="de-DE" sz="2000" dirty="0">
                <a:solidFill>
                  <a:srgbClr val="FF0000"/>
                </a:solidFill>
              </a:rPr>
              <a:t>Diese Darstellung kann bei der Nutzung eines anderen Browsers etwas  anders aussehen!!</a:t>
            </a:r>
          </a:p>
        </p:txBody>
      </p:sp>
      <p:pic>
        <p:nvPicPr>
          <p:cNvPr id="7" name="Grafik 6">
            <a:extLst>
              <a:ext uri="{FF2B5EF4-FFF2-40B4-BE49-F238E27FC236}">
                <a16:creationId xmlns:a16="http://schemas.microsoft.com/office/drawing/2014/main" id="{31F5D991-0970-473B-852B-321B03A58244}"/>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71054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a:p>
          <a:p>
            <a:r>
              <a:rPr lang="de-DE"/>
              <a:t>Ralf Loheit</a:t>
            </a:r>
          </a:p>
          <a:p>
            <a:r>
              <a:rPr lang="de-DE"/>
              <a:t>mBdB für die Landkreise Landsberg/Lech und Starnberg</a:t>
            </a:r>
          </a:p>
          <a:p>
            <a:endParaRPr lang="de-DE" dirty="0"/>
          </a:p>
        </p:txBody>
      </p:sp>
      <p:pic>
        <p:nvPicPr>
          <p:cNvPr id="3" name="Grafik 2">
            <a:extLst>
              <a:ext uri="{FF2B5EF4-FFF2-40B4-BE49-F238E27FC236}">
                <a16:creationId xmlns:a16="http://schemas.microsoft.com/office/drawing/2014/main" id="{3D577F71-454A-4668-A457-FEB34462EA63}"/>
              </a:ext>
            </a:extLst>
          </p:cNvPr>
          <p:cNvPicPr>
            <a:picLocks noChangeAspect="1"/>
          </p:cNvPicPr>
          <p:nvPr/>
        </p:nvPicPr>
        <p:blipFill rotWithShape="1">
          <a:blip r:embed="rId2"/>
          <a:srcRect l="43235" t="12924" r="1"/>
          <a:stretch/>
        </p:blipFill>
        <p:spPr>
          <a:xfrm>
            <a:off x="4571999" y="387530"/>
            <a:ext cx="6920753" cy="5968820"/>
          </a:xfrm>
          <a:prstGeom prst="rect">
            <a:avLst/>
          </a:prstGeom>
        </p:spPr>
      </p:pic>
      <p:sp>
        <p:nvSpPr>
          <p:cNvPr id="5" name="Textfeld 4">
            <a:extLst>
              <a:ext uri="{FF2B5EF4-FFF2-40B4-BE49-F238E27FC236}">
                <a16:creationId xmlns:a16="http://schemas.microsoft.com/office/drawing/2014/main" id="{DA385E52-8734-4F88-891B-A036ECD17705}"/>
              </a:ext>
            </a:extLst>
          </p:cNvPr>
          <p:cNvSpPr txBox="1"/>
          <p:nvPr/>
        </p:nvSpPr>
        <p:spPr>
          <a:xfrm>
            <a:off x="848061" y="387530"/>
            <a:ext cx="2919267" cy="5262979"/>
          </a:xfrm>
          <a:prstGeom prst="rect">
            <a:avLst/>
          </a:prstGeom>
          <a:noFill/>
        </p:spPr>
        <p:txBody>
          <a:bodyPr wrap="square" rtlCol="0">
            <a:spAutoFit/>
          </a:bodyPr>
          <a:lstStyle/>
          <a:p>
            <a:r>
              <a:rPr lang="de-DE" sz="2400" dirty="0"/>
              <a:t>Wenn Sie so ein Bild bekommen, dann spiegeln Sie gerade Ihr aktuelles Fenster, welches das Spiegeln eines aktuellen Fensters zeigt, in dem gerade ein gespiegeltes Fenster gezeigt wird ….</a:t>
            </a:r>
          </a:p>
          <a:p>
            <a:endParaRPr lang="de-DE" sz="2400" dirty="0"/>
          </a:p>
          <a:p>
            <a:endParaRPr lang="de-DE" sz="2400" dirty="0"/>
          </a:p>
          <a:p>
            <a:r>
              <a:rPr lang="de-DE" sz="2400" dirty="0"/>
              <a:t>Keine Panik – es ist nichts kaputt!</a:t>
            </a:r>
          </a:p>
        </p:txBody>
      </p:sp>
      <p:pic>
        <p:nvPicPr>
          <p:cNvPr id="6" name="Grafik 5">
            <a:extLst>
              <a:ext uri="{FF2B5EF4-FFF2-40B4-BE49-F238E27FC236}">
                <a16:creationId xmlns:a16="http://schemas.microsoft.com/office/drawing/2014/main" id="{C42BBDF6-7EF4-4018-B735-A26982EA13ED}"/>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666515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524000" y="1627631"/>
            <a:ext cx="9144000" cy="1022795"/>
          </a:xfrm>
        </p:spPr>
        <p:txBody>
          <a:bodyPr>
            <a:normAutofit fontScale="90000"/>
          </a:bodyPr>
          <a:lstStyle/>
          <a:p>
            <a:br>
              <a:rPr lang="de-DE" sz="6000" dirty="0"/>
            </a:br>
            <a:r>
              <a:rPr lang="de-DE" sz="6000" dirty="0"/>
              <a:t>Umfragen nutzen</a:t>
            </a:r>
            <a:endParaRPr lang="de-DE" dirty="0"/>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B4D4909E-CAAA-4C80-9073-FB4E2A4EBA99}"/>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114889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8" name="Grafik 7" descr="Ein Bild, das Screenshot, Computer enthält.&#10;&#10;Automatisch generierte Beschreibung">
            <a:extLst>
              <a:ext uri="{FF2B5EF4-FFF2-40B4-BE49-F238E27FC236}">
                <a16:creationId xmlns:a16="http://schemas.microsoft.com/office/drawing/2014/main" id="{DB810EA4-6CED-487F-BD32-CBE34D0C1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094" y="311976"/>
            <a:ext cx="7317812" cy="5762669"/>
          </a:xfrm>
          <a:prstGeom prst="rect">
            <a:avLst/>
          </a:prstGeom>
        </p:spPr>
      </p:pic>
      <p:cxnSp>
        <p:nvCxnSpPr>
          <p:cNvPr id="10" name="Gerade Verbindung mit Pfeil 9">
            <a:extLst>
              <a:ext uri="{FF2B5EF4-FFF2-40B4-BE49-F238E27FC236}">
                <a16:creationId xmlns:a16="http://schemas.microsoft.com/office/drawing/2014/main" id="{8AAD73F4-52EB-4A6C-852E-A59AA0ED30D6}"/>
              </a:ext>
            </a:extLst>
          </p:cNvPr>
          <p:cNvCxnSpPr>
            <a:cxnSpLocks/>
          </p:cNvCxnSpPr>
          <p:nvPr/>
        </p:nvCxnSpPr>
        <p:spPr>
          <a:xfrm>
            <a:off x="1563329" y="681807"/>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AD03BCA0-D80A-4392-8EFA-7D687ABD5C6A}"/>
              </a:ext>
            </a:extLst>
          </p:cNvPr>
          <p:cNvCxnSpPr>
            <a:cxnSpLocks/>
          </p:cNvCxnSpPr>
          <p:nvPr/>
        </p:nvCxnSpPr>
        <p:spPr>
          <a:xfrm flipH="1">
            <a:off x="9571703" y="5740504"/>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C4015B4-4FE0-4AA5-A89A-8C7216CB3C90}"/>
              </a:ext>
            </a:extLst>
          </p:cNvPr>
          <p:cNvCxnSpPr>
            <a:cxnSpLocks/>
          </p:cNvCxnSpPr>
          <p:nvPr/>
        </p:nvCxnSpPr>
        <p:spPr>
          <a:xfrm flipH="1">
            <a:off x="9571703" y="681806"/>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400DD43-5204-43A9-82BD-AA7B87D54DC8}"/>
              </a:ext>
            </a:extLst>
          </p:cNvPr>
          <p:cNvCxnSpPr>
            <a:cxnSpLocks/>
          </p:cNvCxnSpPr>
          <p:nvPr/>
        </p:nvCxnSpPr>
        <p:spPr>
          <a:xfrm>
            <a:off x="1612490" y="5740504"/>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12F62610-7FD0-4F67-A66B-4FCD753C6052}"/>
              </a:ext>
            </a:extLst>
          </p:cNvPr>
          <p:cNvCxnSpPr>
            <a:cxnSpLocks/>
          </p:cNvCxnSpPr>
          <p:nvPr/>
        </p:nvCxnSpPr>
        <p:spPr>
          <a:xfrm flipV="1">
            <a:off x="6096000" y="834207"/>
            <a:ext cx="0" cy="80286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AE0E0364-F1DF-420B-99B2-7C5312BCE378}"/>
              </a:ext>
            </a:extLst>
          </p:cNvPr>
          <p:cNvCxnSpPr>
            <a:cxnSpLocks/>
          </p:cNvCxnSpPr>
          <p:nvPr/>
        </p:nvCxnSpPr>
        <p:spPr>
          <a:xfrm>
            <a:off x="6350334" y="4454013"/>
            <a:ext cx="0" cy="101118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67CE8C92-5E1B-4BB2-A5CC-31AE0DF262E9}"/>
              </a:ext>
            </a:extLst>
          </p:cNvPr>
          <p:cNvSpPr txBox="1"/>
          <p:nvPr/>
        </p:nvSpPr>
        <p:spPr>
          <a:xfrm>
            <a:off x="181243" y="372542"/>
            <a:ext cx="1843549" cy="923330"/>
          </a:xfrm>
          <a:prstGeom prst="rect">
            <a:avLst/>
          </a:prstGeom>
          <a:noFill/>
        </p:spPr>
        <p:txBody>
          <a:bodyPr wrap="square" rtlCol="0">
            <a:spAutoFit/>
          </a:bodyPr>
          <a:lstStyle/>
          <a:p>
            <a:r>
              <a:rPr lang="de-DE" dirty="0"/>
              <a:t>Teilnehmerlisten/Chat ein- und ausblenden</a:t>
            </a:r>
          </a:p>
        </p:txBody>
      </p:sp>
      <p:sp>
        <p:nvSpPr>
          <p:cNvPr id="26" name="Textfeld 25">
            <a:extLst>
              <a:ext uri="{FF2B5EF4-FFF2-40B4-BE49-F238E27FC236}">
                <a16:creationId xmlns:a16="http://schemas.microsoft.com/office/drawing/2014/main" id="{C1B40819-3468-49BA-A1D5-9C9B4525D376}"/>
              </a:ext>
            </a:extLst>
          </p:cNvPr>
          <p:cNvSpPr txBox="1"/>
          <p:nvPr/>
        </p:nvSpPr>
        <p:spPr>
          <a:xfrm>
            <a:off x="10476271" y="358640"/>
            <a:ext cx="1843549" cy="646331"/>
          </a:xfrm>
          <a:prstGeom prst="rect">
            <a:avLst/>
          </a:prstGeom>
          <a:noFill/>
        </p:spPr>
        <p:txBody>
          <a:bodyPr wrap="square" rtlCol="0">
            <a:spAutoFit/>
          </a:bodyPr>
          <a:lstStyle/>
          <a:p>
            <a:r>
              <a:rPr lang="de-DE" dirty="0"/>
              <a:t>weitere Einstellungen</a:t>
            </a:r>
          </a:p>
        </p:txBody>
      </p:sp>
      <p:sp>
        <p:nvSpPr>
          <p:cNvPr id="28" name="Textfeld 27">
            <a:extLst>
              <a:ext uri="{FF2B5EF4-FFF2-40B4-BE49-F238E27FC236}">
                <a16:creationId xmlns:a16="http://schemas.microsoft.com/office/drawing/2014/main" id="{FD8227C7-5737-4204-9768-FCCB4F67AAD3}"/>
              </a:ext>
            </a:extLst>
          </p:cNvPr>
          <p:cNvSpPr txBox="1"/>
          <p:nvPr/>
        </p:nvSpPr>
        <p:spPr>
          <a:xfrm>
            <a:off x="5174225" y="1697637"/>
            <a:ext cx="1843549" cy="923330"/>
          </a:xfrm>
          <a:prstGeom prst="rect">
            <a:avLst/>
          </a:prstGeom>
          <a:noFill/>
        </p:spPr>
        <p:txBody>
          <a:bodyPr wrap="square" rtlCol="0">
            <a:spAutoFit/>
          </a:bodyPr>
          <a:lstStyle/>
          <a:p>
            <a:r>
              <a:rPr lang="de-DE" dirty="0">
                <a:solidFill>
                  <a:schemeClr val="bg1"/>
                </a:solidFill>
              </a:rPr>
              <a:t>Name des Konferenzraums (z.B. Klasse 7b)</a:t>
            </a:r>
          </a:p>
        </p:txBody>
      </p:sp>
      <p:sp>
        <p:nvSpPr>
          <p:cNvPr id="30" name="Textfeld 29">
            <a:extLst>
              <a:ext uri="{FF2B5EF4-FFF2-40B4-BE49-F238E27FC236}">
                <a16:creationId xmlns:a16="http://schemas.microsoft.com/office/drawing/2014/main" id="{B8D62FCA-5C26-4522-8245-71F5026D3E12}"/>
              </a:ext>
            </a:extLst>
          </p:cNvPr>
          <p:cNvSpPr txBox="1"/>
          <p:nvPr/>
        </p:nvSpPr>
        <p:spPr>
          <a:xfrm>
            <a:off x="181243" y="5409728"/>
            <a:ext cx="1843549" cy="646331"/>
          </a:xfrm>
          <a:prstGeom prst="rect">
            <a:avLst/>
          </a:prstGeom>
          <a:noFill/>
        </p:spPr>
        <p:txBody>
          <a:bodyPr wrap="square" rtlCol="0">
            <a:spAutoFit/>
          </a:bodyPr>
          <a:lstStyle/>
          <a:p>
            <a:r>
              <a:rPr lang="de-DE" dirty="0">
                <a:solidFill>
                  <a:srgbClr val="FF0000"/>
                </a:solidFill>
              </a:rPr>
              <a:t>„etwas hinzufügen…“</a:t>
            </a:r>
          </a:p>
        </p:txBody>
      </p:sp>
      <p:sp>
        <p:nvSpPr>
          <p:cNvPr id="32" name="Textfeld 31">
            <a:extLst>
              <a:ext uri="{FF2B5EF4-FFF2-40B4-BE49-F238E27FC236}">
                <a16:creationId xmlns:a16="http://schemas.microsoft.com/office/drawing/2014/main" id="{FD6B3A41-DC33-4A51-9455-EA00DA865A22}"/>
              </a:ext>
            </a:extLst>
          </p:cNvPr>
          <p:cNvSpPr txBox="1"/>
          <p:nvPr/>
        </p:nvSpPr>
        <p:spPr>
          <a:xfrm>
            <a:off x="10348451" y="5412046"/>
            <a:ext cx="1843549" cy="646331"/>
          </a:xfrm>
          <a:prstGeom prst="rect">
            <a:avLst/>
          </a:prstGeom>
          <a:noFill/>
        </p:spPr>
        <p:txBody>
          <a:bodyPr wrap="square" rtlCol="0">
            <a:spAutoFit/>
          </a:bodyPr>
          <a:lstStyle/>
          <a:p>
            <a:r>
              <a:rPr lang="de-DE" dirty="0"/>
              <a:t>Präsentation wiederherstellen</a:t>
            </a:r>
          </a:p>
        </p:txBody>
      </p:sp>
      <p:sp>
        <p:nvSpPr>
          <p:cNvPr id="34" name="Textfeld 33">
            <a:extLst>
              <a:ext uri="{FF2B5EF4-FFF2-40B4-BE49-F238E27FC236}">
                <a16:creationId xmlns:a16="http://schemas.microsoft.com/office/drawing/2014/main" id="{17C822FD-FE64-4643-BF5E-6D789E2F2C7E}"/>
              </a:ext>
            </a:extLst>
          </p:cNvPr>
          <p:cNvSpPr txBox="1"/>
          <p:nvPr/>
        </p:nvSpPr>
        <p:spPr>
          <a:xfrm>
            <a:off x="4953000" y="3701474"/>
            <a:ext cx="3200399" cy="646331"/>
          </a:xfrm>
          <a:prstGeom prst="rect">
            <a:avLst/>
          </a:prstGeom>
          <a:noFill/>
        </p:spPr>
        <p:txBody>
          <a:bodyPr wrap="square" rtlCol="0">
            <a:spAutoFit/>
          </a:bodyPr>
          <a:lstStyle/>
          <a:p>
            <a:r>
              <a:rPr lang="de-DE" dirty="0">
                <a:solidFill>
                  <a:schemeClr val="bg1"/>
                </a:solidFill>
              </a:rPr>
              <a:t>Bedienfelder für Audio und Video sowie Bildschirmfreigabe</a:t>
            </a:r>
          </a:p>
        </p:txBody>
      </p:sp>
      <p:pic>
        <p:nvPicPr>
          <p:cNvPr id="17" name="Grafik 16">
            <a:extLst>
              <a:ext uri="{FF2B5EF4-FFF2-40B4-BE49-F238E27FC236}">
                <a16:creationId xmlns:a16="http://schemas.microsoft.com/office/drawing/2014/main" id="{064DE742-DA9D-4829-9FCB-C985BFA9F00F}"/>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38059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Grafik 2">
            <a:extLst>
              <a:ext uri="{FF2B5EF4-FFF2-40B4-BE49-F238E27FC236}">
                <a16:creationId xmlns:a16="http://schemas.microsoft.com/office/drawing/2014/main" id="{76794103-F9D4-410B-AA7A-F32DDEC0F685}"/>
              </a:ext>
            </a:extLst>
          </p:cNvPr>
          <p:cNvPicPr>
            <a:picLocks noChangeAspect="1"/>
          </p:cNvPicPr>
          <p:nvPr/>
        </p:nvPicPr>
        <p:blipFill rotWithShape="1">
          <a:blip r:embed="rId2">
            <a:extLst>
              <a:ext uri="{28A0092B-C50C-407E-A947-70E740481C1C}">
                <a14:useLocalDpi xmlns:a14="http://schemas.microsoft.com/office/drawing/2010/main" val="0"/>
              </a:ext>
            </a:extLst>
          </a:blip>
          <a:srcRect l="-175" t="-368" r="40692" b="368"/>
          <a:stretch/>
        </p:blipFill>
        <p:spPr>
          <a:xfrm>
            <a:off x="3588775" y="1425133"/>
            <a:ext cx="5014450" cy="4007733"/>
          </a:xfrm>
          <a:prstGeom prst="rect">
            <a:avLst/>
          </a:prstGeom>
        </p:spPr>
      </p:pic>
    </p:spTree>
    <p:extLst>
      <p:ext uri="{BB962C8B-B14F-4D97-AF65-F5344CB8AC3E}">
        <p14:creationId xmlns:p14="http://schemas.microsoft.com/office/powerpoint/2010/main" val="2789189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Grafik 2">
            <a:extLst>
              <a:ext uri="{FF2B5EF4-FFF2-40B4-BE49-F238E27FC236}">
                <a16:creationId xmlns:a16="http://schemas.microsoft.com/office/drawing/2014/main" id="{B09D228D-0203-414E-A3D8-BA6B9CE7ECEF}"/>
              </a:ext>
            </a:extLst>
          </p:cNvPr>
          <p:cNvPicPr>
            <a:picLocks noChangeAspect="1"/>
          </p:cNvPicPr>
          <p:nvPr/>
        </p:nvPicPr>
        <p:blipFill rotWithShape="1">
          <a:blip r:embed="rId2"/>
          <a:srcRect b="39153"/>
          <a:stretch/>
        </p:blipFill>
        <p:spPr>
          <a:xfrm>
            <a:off x="6619108" y="687789"/>
            <a:ext cx="5017370" cy="5482421"/>
          </a:xfrm>
          <a:prstGeom prst="rect">
            <a:avLst/>
          </a:prstGeom>
        </p:spPr>
      </p:pic>
      <p:sp>
        <p:nvSpPr>
          <p:cNvPr id="6" name="Textfeld 5">
            <a:extLst>
              <a:ext uri="{FF2B5EF4-FFF2-40B4-BE49-F238E27FC236}">
                <a16:creationId xmlns:a16="http://schemas.microsoft.com/office/drawing/2014/main" id="{AB19F3DF-6657-423F-8789-C321137C76CB}"/>
              </a:ext>
            </a:extLst>
          </p:cNvPr>
          <p:cNvSpPr txBox="1"/>
          <p:nvPr/>
        </p:nvSpPr>
        <p:spPr>
          <a:xfrm>
            <a:off x="1341912" y="878774"/>
            <a:ext cx="942900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100" b="0" i="0" u="none" strike="noStrike" kern="1200" cap="none" spc="0" normalizeH="0" baseline="0" noProof="0" dirty="0">
                <a:ln>
                  <a:noFill/>
                </a:ln>
                <a:solidFill>
                  <a:prstClr val="black"/>
                </a:solidFill>
                <a:effectLst/>
                <a:uLnTx/>
                <a:uFillTx/>
                <a:latin typeface="Calibri" panose="020F0502020204030204"/>
                <a:ea typeface="+mn-ea"/>
                <a:cs typeface="+mn-cs"/>
              </a:rPr>
              <a:t>Umfrage starten</a:t>
            </a:r>
          </a:p>
        </p:txBody>
      </p:sp>
      <p:cxnSp>
        <p:nvCxnSpPr>
          <p:cNvPr id="7" name="Gerade Verbindung mit Pfeil 6">
            <a:extLst>
              <a:ext uri="{FF2B5EF4-FFF2-40B4-BE49-F238E27FC236}">
                <a16:creationId xmlns:a16="http://schemas.microsoft.com/office/drawing/2014/main" id="{087D48C8-5B46-4441-92C5-70BD2DEE4993}"/>
              </a:ext>
            </a:extLst>
          </p:cNvPr>
          <p:cNvCxnSpPr>
            <a:cxnSpLocks/>
          </p:cNvCxnSpPr>
          <p:nvPr/>
        </p:nvCxnSpPr>
        <p:spPr>
          <a:xfrm>
            <a:off x="5692877" y="5799497"/>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959C432C-95BE-436C-99F1-D608399F3F68}"/>
              </a:ext>
            </a:extLst>
          </p:cNvPr>
          <p:cNvSpPr txBox="1"/>
          <p:nvPr/>
        </p:nvSpPr>
        <p:spPr>
          <a:xfrm>
            <a:off x="3008671" y="5217383"/>
            <a:ext cx="24482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eigene Antwortmöglichkeiten eingeben (bis zu 5)</a:t>
            </a:r>
          </a:p>
        </p:txBody>
      </p:sp>
      <p:pic>
        <p:nvPicPr>
          <p:cNvPr id="9" name="Grafik 8">
            <a:extLst>
              <a:ext uri="{FF2B5EF4-FFF2-40B4-BE49-F238E27FC236}">
                <a16:creationId xmlns:a16="http://schemas.microsoft.com/office/drawing/2014/main" id="{70371E76-234B-4879-BE2C-705D3F731AC6}"/>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8494336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98263-05DF-4CFC-B225-32A420F37924}"/>
              </a:ext>
            </a:extLst>
          </p:cNvPr>
          <p:cNvSpPr>
            <a:spLocks noGrp="1"/>
          </p:cNvSpPr>
          <p:nvPr>
            <p:ph type="title"/>
          </p:nvPr>
        </p:nvSpPr>
        <p:spPr/>
        <p:txBody>
          <a:bodyPr/>
          <a:lstStyle/>
          <a:p>
            <a:r>
              <a:rPr lang="de-DE" dirty="0"/>
              <a:t>Umfrage starten</a:t>
            </a:r>
          </a:p>
        </p:txBody>
      </p:sp>
      <p:sp>
        <p:nvSpPr>
          <p:cNvPr id="3" name="Inhaltsplatzhalter 2">
            <a:extLst>
              <a:ext uri="{FF2B5EF4-FFF2-40B4-BE49-F238E27FC236}">
                <a16:creationId xmlns:a16="http://schemas.microsoft.com/office/drawing/2014/main" id="{66DD31CD-F249-4492-B370-92FC7CF016A0}"/>
              </a:ext>
            </a:extLst>
          </p:cNvPr>
          <p:cNvSpPr>
            <a:spLocks noGrp="1"/>
          </p:cNvSpPr>
          <p:nvPr>
            <p:ph idx="1"/>
          </p:nvPr>
        </p:nvSpPr>
        <p:spPr/>
        <p:txBody>
          <a:bodyPr/>
          <a:lstStyle/>
          <a:p>
            <a:r>
              <a:rPr lang="de-DE" dirty="0"/>
              <a:t>Frage mündlich stellen</a:t>
            </a:r>
          </a:p>
          <a:p>
            <a:endParaRPr lang="de-DE" dirty="0"/>
          </a:p>
          <a:p>
            <a:r>
              <a:rPr lang="de-DE" dirty="0"/>
              <a:t>Frage auf der Präsentation vorbereiten</a:t>
            </a:r>
          </a:p>
          <a:p>
            <a:endParaRPr lang="de-DE" dirty="0"/>
          </a:p>
          <a:p>
            <a:r>
              <a:rPr lang="de-DE" dirty="0"/>
              <a:t>Frage im Öffentlichen Chat schreiben</a:t>
            </a:r>
          </a:p>
          <a:p>
            <a:endParaRPr lang="de-DE" dirty="0"/>
          </a:p>
          <a:p>
            <a:endParaRPr lang="de-DE" dirty="0"/>
          </a:p>
        </p:txBody>
      </p:sp>
      <p:sp>
        <p:nvSpPr>
          <p:cNvPr id="6" name="Textfeld 5">
            <a:extLst>
              <a:ext uri="{FF2B5EF4-FFF2-40B4-BE49-F238E27FC236}">
                <a16:creationId xmlns:a16="http://schemas.microsoft.com/office/drawing/2014/main" id="{90B76149-AB25-4431-AE51-081517354BD9}"/>
              </a:ext>
            </a:extLst>
          </p:cNvPr>
          <p:cNvSpPr txBox="1"/>
          <p:nvPr/>
        </p:nvSpPr>
        <p:spPr>
          <a:xfrm>
            <a:off x="6842235" y="5817476"/>
            <a:ext cx="4511566" cy="523220"/>
          </a:xfrm>
          <a:prstGeom prst="rect">
            <a:avLst/>
          </a:prstGeom>
          <a:noFill/>
        </p:spPr>
        <p:txBody>
          <a:bodyPr wrap="square" rtlCol="0">
            <a:spAutoFit/>
          </a:bodyPr>
          <a:lstStyle/>
          <a:p>
            <a:r>
              <a:rPr lang="de-DE" sz="2800" dirty="0">
                <a:solidFill>
                  <a:schemeClr val="accent1"/>
                </a:solidFill>
              </a:rPr>
              <a:t>Am besten mal ausprobieren!</a:t>
            </a:r>
          </a:p>
        </p:txBody>
      </p:sp>
      <p:pic>
        <p:nvPicPr>
          <p:cNvPr id="5" name="Grafik 4">
            <a:extLst>
              <a:ext uri="{FF2B5EF4-FFF2-40B4-BE49-F238E27FC236}">
                <a16:creationId xmlns:a16="http://schemas.microsoft.com/office/drawing/2014/main" id="{B74D7622-D812-4F99-9A31-E291C666F047}"/>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80901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8" name="Grafik 7" descr="Ein Bild, das Screenshot, Computer enthält.&#10;&#10;Automatisch generierte Beschreibung">
            <a:extLst>
              <a:ext uri="{FF2B5EF4-FFF2-40B4-BE49-F238E27FC236}">
                <a16:creationId xmlns:a16="http://schemas.microsoft.com/office/drawing/2014/main" id="{DB810EA4-6CED-487F-BD32-CBE34D0C1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094" y="311976"/>
            <a:ext cx="7317812" cy="5762669"/>
          </a:xfrm>
          <a:prstGeom prst="rect">
            <a:avLst/>
          </a:prstGeom>
        </p:spPr>
      </p:pic>
      <p:cxnSp>
        <p:nvCxnSpPr>
          <p:cNvPr id="10" name="Gerade Verbindung mit Pfeil 9">
            <a:extLst>
              <a:ext uri="{FF2B5EF4-FFF2-40B4-BE49-F238E27FC236}">
                <a16:creationId xmlns:a16="http://schemas.microsoft.com/office/drawing/2014/main" id="{8AAD73F4-52EB-4A6C-852E-A59AA0ED30D6}"/>
              </a:ext>
            </a:extLst>
          </p:cNvPr>
          <p:cNvCxnSpPr>
            <a:cxnSpLocks/>
          </p:cNvCxnSpPr>
          <p:nvPr/>
        </p:nvCxnSpPr>
        <p:spPr>
          <a:xfrm>
            <a:off x="1563329" y="681807"/>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AD03BCA0-D80A-4392-8EFA-7D687ABD5C6A}"/>
              </a:ext>
            </a:extLst>
          </p:cNvPr>
          <p:cNvCxnSpPr>
            <a:cxnSpLocks/>
          </p:cNvCxnSpPr>
          <p:nvPr/>
        </p:nvCxnSpPr>
        <p:spPr>
          <a:xfrm flipH="1">
            <a:off x="9571703" y="5740504"/>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C4015B4-4FE0-4AA5-A89A-8C7216CB3C90}"/>
              </a:ext>
            </a:extLst>
          </p:cNvPr>
          <p:cNvCxnSpPr>
            <a:cxnSpLocks/>
          </p:cNvCxnSpPr>
          <p:nvPr/>
        </p:nvCxnSpPr>
        <p:spPr>
          <a:xfrm flipH="1">
            <a:off x="9571703" y="681806"/>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400DD43-5204-43A9-82BD-AA7B87D54DC8}"/>
              </a:ext>
            </a:extLst>
          </p:cNvPr>
          <p:cNvCxnSpPr>
            <a:cxnSpLocks/>
          </p:cNvCxnSpPr>
          <p:nvPr/>
        </p:nvCxnSpPr>
        <p:spPr>
          <a:xfrm>
            <a:off x="1612490" y="5740504"/>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12F62610-7FD0-4F67-A66B-4FCD753C6052}"/>
              </a:ext>
            </a:extLst>
          </p:cNvPr>
          <p:cNvCxnSpPr>
            <a:cxnSpLocks/>
          </p:cNvCxnSpPr>
          <p:nvPr/>
        </p:nvCxnSpPr>
        <p:spPr>
          <a:xfrm flipV="1">
            <a:off x="6096000" y="834207"/>
            <a:ext cx="0" cy="80286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AE0E0364-F1DF-420B-99B2-7C5312BCE378}"/>
              </a:ext>
            </a:extLst>
          </p:cNvPr>
          <p:cNvCxnSpPr>
            <a:cxnSpLocks/>
          </p:cNvCxnSpPr>
          <p:nvPr/>
        </p:nvCxnSpPr>
        <p:spPr>
          <a:xfrm>
            <a:off x="6350334" y="4454013"/>
            <a:ext cx="0" cy="101118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67CE8C92-5E1B-4BB2-A5CC-31AE0DF262E9}"/>
              </a:ext>
            </a:extLst>
          </p:cNvPr>
          <p:cNvSpPr txBox="1"/>
          <p:nvPr/>
        </p:nvSpPr>
        <p:spPr>
          <a:xfrm>
            <a:off x="181243" y="372542"/>
            <a:ext cx="1843549" cy="923330"/>
          </a:xfrm>
          <a:prstGeom prst="rect">
            <a:avLst/>
          </a:prstGeom>
          <a:noFill/>
        </p:spPr>
        <p:txBody>
          <a:bodyPr wrap="square" rtlCol="0">
            <a:spAutoFit/>
          </a:bodyPr>
          <a:lstStyle/>
          <a:p>
            <a:r>
              <a:rPr lang="de-DE" dirty="0"/>
              <a:t>Teilnehmerlisten/Chat ein- und ausblenden</a:t>
            </a:r>
          </a:p>
        </p:txBody>
      </p:sp>
      <p:sp>
        <p:nvSpPr>
          <p:cNvPr id="26" name="Textfeld 25">
            <a:extLst>
              <a:ext uri="{FF2B5EF4-FFF2-40B4-BE49-F238E27FC236}">
                <a16:creationId xmlns:a16="http://schemas.microsoft.com/office/drawing/2014/main" id="{C1B40819-3468-49BA-A1D5-9C9B4525D376}"/>
              </a:ext>
            </a:extLst>
          </p:cNvPr>
          <p:cNvSpPr txBox="1"/>
          <p:nvPr/>
        </p:nvSpPr>
        <p:spPr>
          <a:xfrm>
            <a:off x="10476271" y="358640"/>
            <a:ext cx="1843549" cy="646331"/>
          </a:xfrm>
          <a:prstGeom prst="rect">
            <a:avLst/>
          </a:prstGeom>
          <a:noFill/>
        </p:spPr>
        <p:txBody>
          <a:bodyPr wrap="square" rtlCol="0">
            <a:spAutoFit/>
          </a:bodyPr>
          <a:lstStyle/>
          <a:p>
            <a:r>
              <a:rPr lang="de-DE" dirty="0"/>
              <a:t>weitere Einstellungen</a:t>
            </a:r>
          </a:p>
        </p:txBody>
      </p:sp>
      <p:sp>
        <p:nvSpPr>
          <p:cNvPr id="28" name="Textfeld 27">
            <a:extLst>
              <a:ext uri="{FF2B5EF4-FFF2-40B4-BE49-F238E27FC236}">
                <a16:creationId xmlns:a16="http://schemas.microsoft.com/office/drawing/2014/main" id="{FD8227C7-5737-4204-9768-FCCB4F67AAD3}"/>
              </a:ext>
            </a:extLst>
          </p:cNvPr>
          <p:cNvSpPr txBox="1"/>
          <p:nvPr/>
        </p:nvSpPr>
        <p:spPr>
          <a:xfrm>
            <a:off x="5174225" y="1697637"/>
            <a:ext cx="1843549" cy="923330"/>
          </a:xfrm>
          <a:prstGeom prst="rect">
            <a:avLst/>
          </a:prstGeom>
          <a:noFill/>
        </p:spPr>
        <p:txBody>
          <a:bodyPr wrap="square" rtlCol="0">
            <a:spAutoFit/>
          </a:bodyPr>
          <a:lstStyle/>
          <a:p>
            <a:r>
              <a:rPr lang="de-DE" dirty="0">
                <a:solidFill>
                  <a:schemeClr val="bg1"/>
                </a:solidFill>
              </a:rPr>
              <a:t>Name des Konferenzraums (z.B. Klasse 7b)</a:t>
            </a:r>
          </a:p>
        </p:txBody>
      </p:sp>
      <p:sp>
        <p:nvSpPr>
          <p:cNvPr id="30" name="Textfeld 29">
            <a:extLst>
              <a:ext uri="{FF2B5EF4-FFF2-40B4-BE49-F238E27FC236}">
                <a16:creationId xmlns:a16="http://schemas.microsoft.com/office/drawing/2014/main" id="{B8D62FCA-5C26-4522-8245-71F5026D3E12}"/>
              </a:ext>
            </a:extLst>
          </p:cNvPr>
          <p:cNvSpPr txBox="1"/>
          <p:nvPr/>
        </p:nvSpPr>
        <p:spPr>
          <a:xfrm>
            <a:off x="181243" y="5409728"/>
            <a:ext cx="1843549" cy="646331"/>
          </a:xfrm>
          <a:prstGeom prst="rect">
            <a:avLst/>
          </a:prstGeom>
          <a:noFill/>
        </p:spPr>
        <p:txBody>
          <a:bodyPr wrap="square" rtlCol="0">
            <a:spAutoFit/>
          </a:bodyPr>
          <a:lstStyle/>
          <a:p>
            <a:r>
              <a:rPr lang="de-DE" dirty="0"/>
              <a:t>„etwas hinzufügen…“</a:t>
            </a:r>
          </a:p>
        </p:txBody>
      </p:sp>
      <p:sp>
        <p:nvSpPr>
          <p:cNvPr id="32" name="Textfeld 31">
            <a:extLst>
              <a:ext uri="{FF2B5EF4-FFF2-40B4-BE49-F238E27FC236}">
                <a16:creationId xmlns:a16="http://schemas.microsoft.com/office/drawing/2014/main" id="{FD6B3A41-DC33-4A51-9455-EA00DA865A22}"/>
              </a:ext>
            </a:extLst>
          </p:cNvPr>
          <p:cNvSpPr txBox="1"/>
          <p:nvPr/>
        </p:nvSpPr>
        <p:spPr>
          <a:xfrm>
            <a:off x="10348451" y="5412046"/>
            <a:ext cx="1843549" cy="646331"/>
          </a:xfrm>
          <a:prstGeom prst="rect">
            <a:avLst/>
          </a:prstGeom>
          <a:noFill/>
        </p:spPr>
        <p:txBody>
          <a:bodyPr wrap="square" rtlCol="0">
            <a:spAutoFit/>
          </a:bodyPr>
          <a:lstStyle/>
          <a:p>
            <a:r>
              <a:rPr lang="de-DE" dirty="0"/>
              <a:t>Präsentation wiederherstellen</a:t>
            </a:r>
          </a:p>
        </p:txBody>
      </p:sp>
      <p:sp>
        <p:nvSpPr>
          <p:cNvPr id="34" name="Textfeld 33">
            <a:extLst>
              <a:ext uri="{FF2B5EF4-FFF2-40B4-BE49-F238E27FC236}">
                <a16:creationId xmlns:a16="http://schemas.microsoft.com/office/drawing/2014/main" id="{17C822FD-FE64-4643-BF5E-6D789E2F2C7E}"/>
              </a:ext>
            </a:extLst>
          </p:cNvPr>
          <p:cNvSpPr txBox="1"/>
          <p:nvPr/>
        </p:nvSpPr>
        <p:spPr>
          <a:xfrm>
            <a:off x="4953000" y="3701474"/>
            <a:ext cx="3200399" cy="646331"/>
          </a:xfrm>
          <a:prstGeom prst="rect">
            <a:avLst/>
          </a:prstGeom>
          <a:noFill/>
        </p:spPr>
        <p:txBody>
          <a:bodyPr wrap="square" rtlCol="0">
            <a:spAutoFit/>
          </a:bodyPr>
          <a:lstStyle/>
          <a:p>
            <a:r>
              <a:rPr lang="de-DE" dirty="0">
                <a:solidFill>
                  <a:schemeClr val="bg1"/>
                </a:solidFill>
              </a:rPr>
              <a:t>Bedienfelder für Audio und Video sowie Bildschirmfreigabe</a:t>
            </a:r>
          </a:p>
        </p:txBody>
      </p:sp>
      <p:pic>
        <p:nvPicPr>
          <p:cNvPr id="17" name="Grafik 16">
            <a:extLst>
              <a:ext uri="{FF2B5EF4-FFF2-40B4-BE49-F238E27FC236}">
                <a16:creationId xmlns:a16="http://schemas.microsoft.com/office/drawing/2014/main" id="{CD695B13-60AE-40B7-9CAE-68B0A0E7B2AA}"/>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037815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Grafik 2">
            <a:extLst>
              <a:ext uri="{FF2B5EF4-FFF2-40B4-BE49-F238E27FC236}">
                <a16:creationId xmlns:a16="http://schemas.microsoft.com/office/drawing/2014/main" id="{76794103-F9D4-410B-AA7A-F32DDEC0F685}"/>
              </a:ext>
            </a:extLst>
          </p:cNvPr>
          <p:cNvPicPr>
            <a:picLocks noChangeAspect="1"/>
          </p:cNvPicPr>
          <p:nvPr/>
        </p:nvPicPr>
        <p:blipFill rotWithShape="1">
          <a:blip r:embed="rId2">
            <a:extLst>
              <a:ext uri="{28A0092B-C50C-407E-A947-70E740481C1C}">
                <a14:useLocalDpi xmlns:a14="http://schemas.microsoft.com/office/drawing/2010/main" val="0"/>
              </a:ext>
            </a:extLst>
          </a:blip>
          <a:srcRect l="-175" t="-368" r="40692" b="368"/>
          <a:stretch/>
        </p:blipFill>
        <p:spPr>
          <a:xfrm>
            <a:off x="3588775" y="1425133"/>
            <a:ext cx="5014450" cy="4007733"/>
          </a:xfrm>
          <a:prstGeom prst="rect">
            <a:avLst/>
          </a:prstGeom>
        </p:spPr>
      </p:pic>
      <p:pic>
        <p:nvPicPr>
          <p:cNvPr id="5" name="Grafik 4">
            <a:extLst>
              <a:ext uri="{FF2B5EF4-FFF2-40B4-BE49-F238E27FC236}">
                <a16:creationId xmlns:a16="http://schemas.microsoft.com/office/drawing/2014/main" id="{AE0AB4BC-0864-4EEE-B47C-3751C3DDC7B0}"/>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735011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Grafik 2">
            <a:extLst>
              <a:ext uri="{FF2B5EF4-FFF2-40B4-BE49-F238E27FC236}">
                <a16:creationId xmlns:a16="http://schemas.microsoft.com/office/drawing/2014/main" id="{87F80590-8049-4AA2-BE54-682527E1B91F}"/>
              </a:ext>
            </a:extLst>
          </p:cNvPr>
          <p:cNvPicPr>
            <a:picLocks noChangeAspect="1"/>
          </p:cNvPicPr>
          <p:nvPr/>
        </p:nvPicPr>
        <p:blipFill>
          <a:blip r:embed="rId2"/>
          <a:stretch>
            <a:fillRect/>
          </a:stretch>
        </p:blipFill>
        <p:spPr>
          <a:xfrm>
            <a:off x="2050027" y="1268395"/>
            <a:ext cx="8119628" cy="4335992"/>
          </a:xfrm>
          <a:prstGeom prst="rect">
            <a:avLst/>
          </a:prstGeom>
        </p:spPr>
      </p:pic>
      <p:pic>
        <p:nvPicPr>
          <p:cNvPr id="5" name="Grafik 4">
            <a:extLst>
              <a:ext uri="{FF2B5EF4-FFF2-40B4-BE49-F238E27FC236}">
                <a16:creationId xmlns:a16="http://schemas.microsoft.com/office/drawing/2014/main" id="{DD513995-502A-44ED-B2FE-1FEFC53FC8C2}"/>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711682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98263-05DF-4CFC-B225-32A420F37924}"/>
              </a:ext>
            </a:extLst>
          </p:cNvPr>
          <p:cNvSpPr>
            <a:spLocks noGrp="1"/>
          </p:cNvSpPr>
          <p:nvPr>
            <p:ph type="title"/>
          </p:nvPr>
        </p:nvSpPr>
        <p:spPr/>
        <p:txBody>
          <a:bodyPr/>
          <a:lstStyle/>
          <a:p>
            <a:r>
              <a:rPr lang="de-DE" dirty="0"/>
              <a:t>Video teilen</a:t>
            </a:r>
          </a:p>
        </p:txBody>
      </p:sp>
      <p:sp>
        <p:nvSpPr>
          <p:cNvPr id="3" name="Inhaltsplatzhalter 2">
            <a:extLst>
              <a:ext uri="{FF2B5EF4-FFF2-40B4-BE49-F238E27FC236}">
                <a16:creationId xmlns:a16="http://schemas.microsoft.com/office/drawing/2014/main" id="{66DD31CD-F249-4492-B370-92FC7CF016A0}"/>
              </a:ext>
            </a:extLst>
          </p:cNvPr>
          <p:cNvSpPr>
            <a:spLocks noGrp="1"/>
          </p:cNvSpPr>
          <p:nvPr>
            <p:ph idx="1"/>
          </p:nvPr>
        </p:nvSpPr>
        <p:spPr/>
        <p:txBody>
          <a:bodyPr/>
          <a:lstStyle/>
          <a:p>
            <a:r>
              <a:rPr lang="de-DE" dirty="0"/>
              <a:t>beim Teilen eines Video über die Bildschirmfreigabe ist nur das Bild zu sehen – </a:t>
            </a:r>
            <a:r>
              <a:rPr lang="de-DE" dirty="0">
                <a:solidFill>
                  <a:srgbClr val="FF0000"/>
                </a:solidFill>
              </a:rPr>
              <a:t>ein Ton wird nicht übertragen</a:t>
            </a:r>
            <a:r>
              <a:rPr lang="de-DE" dirty="0"/>
              <a:t> (es ist aber durch die Lehrkraft eine Kommentierung möglich)</a:t>
            </a:r>
            <a:endParaRPr lang="de-DE" dirty="0">
              <a:solidFill>
                <a:srgbClr val="FF0000"/>
              </a:solidFill>
            </a:endParaRPr>
          </a:p>
          <a:p>
            <a:endParaRPr lang="de-DE" dirty="0"/>
          </a:p>
          <a:p>
            <a:r>
              <a:rPr lang="de-DE" dirty="0"/>
              <a:t>beim Teilen eines Videos über eine </a:t>
            </a:r>
            <a:r>
              <a:rPr lang="de-DE" dirty="0" err="1"/>
              <a:t>Streamingplattform</a:t>
            </a:r>
            <a:r>
              <a:rPr lang="de-DE" dirty="0"/>
              <a:t> wird auch der Ton übertragen</a:t>
            </a:r>
          </a:p>
          <a:p>
            <a:pPr marL="0" indent="0">
              <a:buNone/>
            </a:pPr>
            <a:endParaRPr lang="de-DE" dirty="0"/>
          </a:p>
          <a:p>
            <a:r>
              <a:rPr lang="de-DE" dirty="0"/>
              <a:t>nach dem Tippen auf                 erscheint ein Dialogfeld, mit dem die Übertragung an die Teilnehmer gestoppt wird</a:t>
            </a:r>
          </a:p>
          <a:p>
            <a:endParaRPr lang="de-DE" dirty="0"/>
          </a:p>
          <a:p>
            <a:endParaRPr lang="de-DE" dirty="0"/>
          </a:p>
        </p:txBody>
      </p:sp>
      <p:sp>
        <p:nvSpPr>
          <p:cNvPr id="6" name="Textfeld 5">
            <a:extLst>
              <a:ext uri="{FF2B5EF4-FFF2-40B4-BE49-F238E27FC236}">
                <a16:creationId xmlns:a16="http://schemas.microsoft.com/office/drawing/2014/main" id="{90B76149-AB25-4431-AE51-081517354BD9}"/>
              </a:ext>
            </a:extLst>
          </p:cNvPr>
          <p:cNvSpPr txBox="1"/>
          <p:nvPr/>
        </p:nvSpPr>
        <p:spPr>
          <a:xfrm>
            <a:off x="6842235" y="5817476"/>
            <a:ext cx="4511566" cy="523220"/>
          </a:xfrm>
          <a:prstGeom prst="rect">
            <a:avLst/>
          </a:prstGeom>
          <a:noFill/>
        </p:spPr>
        <p:txBody>
          <a:bodyPr wrap="square" rtlCol="0">
            <a:spAutoFit/>
          </a:bodyPr>
          <a:lstStyle/>
          <a:p>
            <a:r>
              <a:rPr lang="de-DE" sz="2800" dirty="0">
                <a:solidFill>
                  <a:schemeClr val="accent1"/>
                </a:solidFill>
              </a:rPr>
              <a:t>Am besten mal ausprobieren!</a:t>
            </a:r>
          </a:p>
        </p:txBody>
      </p:sp>
      <p:pic>
        <p:nvPicPr>
          <p:cNvPr id="5" name="Grafik 4">
            <a:extLst>
              <a:ext uri="{FF2B5EF4-FFF2-40B4-BE49-F238E27FC236}">
                <a16:creationId xmlns:a16="http://schemas.microsoft.com/office/drawing/2014/main" id="{A711E995-CD17-4EF9-BF30-B7BF60C4A0E1}"/>
              </a:ext>
            </a:extLst>
          </p:cNvPr>
          <p:cNvPicPr>
            <a:picLocks noChangeAspect="1"/>
          </p:cNvPicPr>
          <p:nvPr/>
        </p:nvPicPr>
        <p:blipFill>
          <a:blip r:embed="rId2"/>
          <a:stretch>
            <a:fillRect/>
          </a:stretch>
        </p:blipFill>
        <p:spPr>
          <a:xfrm>
            <a:off x="4396470" y="4701460"/>
            <a:ext cx="971550" cy="714375"/>
          </a:xfrm>
          <a:prstGeom prst="rect">
            <a:avLst/>
          </a:prstGeom>
        </p:spPr>
      </p:pic>
      <p:pic>
        <p:nvPicPr>
          <p:cNvPr id="7" name="Grafik 6">
            <a:extLst>
              <a:ext uri="{FF2B5EF4-FFF2-40B4-BE49-F238E27FC236}">
                <a16:creationId xmlns:a16="http://schemas.microsoft.com/office/drawing/2014/main" id="{2E4A7EA6-CF7B-4A20-8E7D-07BACB3DA3F1}"/>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78992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524000" y="2406205"/>
            <a:ext cx="9144000" cy="1022795"/>
          </a:xfrm>
        </p:spPr>
        <p:txBody>
          <a:bodyPr>
            <a:normAutofit fontScale="90000"/>
          </a:bodyPr>
          <a:lstStyle/>
          <a:p>
            <a:br>
              <a:rPr lang="de-DE" sz="6000" dirty="0"/>
            </a:br>
            <a:r>
              <a:rPr lang="de-DE" sz="6000" dirty="0"/>
              <a:t>Geteilte Notizen</a:t>
            </a:r>
            <a:endParaRPr lang="de-DE" dirty="0"/>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141976BA-1DB7-4CD4-A089-E2BA9E319E11}"/>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2400439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659D6CB7-2605-4110-AE84-FAEEC066C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471" y="2083562"/>
            <a:ext cx="7750361" cy="2361438"/>
          </a:xfrm>
          <a:prstGeom prst="rect">
            <a:avLst/>
          </a:prstGeom>
        </p:spPr>
      </p:pic>
      <p:cxnSp>
        <p:nvCxnSpPr>
          <p:cNvPr id="7" name="Gerade Verbindung mit Pfeil 6">
            <a:extLst>
              <a:ext uri="{FF2B5EF4-FFF2-40B4-BE49-F238E27FC236}">
                <a16:creationId xmlns:a16="http://schemas.microsoft.com/office/drawing/2014/main" id="{0AD9FF4A-3356-4058-BB49-696FBB5E3B04}"/>
              </a:ext>
            </a:extLst>
          </p:cNvPr>
          <p:cNvCxnSpPr>
            <a:cxnSpLocks/>
          </p:cNvCxnSpPr>
          <p:nvPr/>
        </p:nvCxnSpPr>
        <p:spPr>
          <a:xfrm flipV="1">
            <a:off x="6909894" y="4208442"/>
            <a:ext cx="0" cy="747606"/>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7A10E1-B1B5-4227-89E2-3D1B01EBEF4A}"/>
              </a:ext>
            </a:extLst>
          </p:cNvPr>
          <p:cNvCxnSpPr>
            <a:cxnSpLocks/>
          </p:cNvCxnSpPr>
          <p:nvPr/>
        </p:nvCxnSpPr>
        <p:spPr>
          <a:xfrm flipV="1">
            <a:off x="2283655" y="4700524"/>
            <a:ext cx="0" cy="70015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ECBFD6DB-2149-4E03-99F1-244E1E0875B6}"/>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893616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Grafik 2">
            <a:extLst>
              <a:ext uri="{FF2B5EF4-FFF2-40B4-BE49-F238E27FC236}">
                <a16:creationId xmlns:a16="http://schemas.microsoft.com/office/drawing/2014/main" id="{854EF6A9-7A8C-4CD0-9C62-C75BD4D161E2}"/>
              </a:ext>
            </a:extLst>
          </p:cNvPr>
          <p:cNvPicPr>
            <a:picLocks noChangeAspect="1"/>
          </p:cNvPicPr>
          <p:nvPr/>
        </p:nvPicPr>
        <p:blipFill>
          <a:blip r:embed="rId2"/>
          <a:stretch>
            <a:fillRect/>
          </a:stretch>
        </p:blipFill>
        <p:spPr>
          <a:xfrm>
            <a:off x="3438144" y="1169389"/>
            <a:ext cx="5584008" cy="4747317"/>
          </a:xfrm>
          <a:prstGeom prst="rect">
            <a:avLst/>
          </a:prstGeom>
        </p:spPr>
      </p:pic>
    </p:spTree>
    <p:extLst>
      <p:ext uri="{BB962C8B-B14F-4D97-AF65-F5344CB8AC3E}">
        <p14:creationId xmlns:p14="http://schemas.microsoft.com/office/powerpoint/2010/main" val="3017671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ClipArt enthält.&#10;&#10;Automatisch generierte Beschreibung">
            <a:extLst>
              <a:ext uri="{FF2B5EF4-FFF2-40B4-BE49-F238E27FC236}">
                <a16:creationId xmlns:a16="http://schemas.microsoft.com/office/drawing/2014/main" id="{6D8C57B3-D100-46C5-B746-C5804593F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40924" y="3518379"/>
            <a:ext cx="2623595" cy="3203096"/>
          </a:xfrm>
          <a:prstGeom prst="rect">
            <a:avLst/>
          </a:prstGeom>
        </p:spPr>
      </p:pic>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3" name="Sprechblase: oval 2">
            <a:extLst>
              <a:ext uri="{FF2B5EF4-FFF2-40B4-BE49-F238E27FC236}">
                <a16:creationId xmlns:a16="http://schemas.microsoft.com/office/drawing/2014/main" id="{55DED53B-50C3-4D05-89D1-8F9785788CA2}"/>
              </a:ext>
            </a:extLst>
          </p:cNvPr>
          <p:cNvSpPr/>
          <p:nvPr/>
        </p:nvSpPr>
        <p:spPr>
          <a:xfrm>
            <a:off x="3253525" y="361643"/>
            <a:ext cx="6864439" cy="2897746"/>
          </a:xfrm>
          <a:prstGeom prst="wedgeEllipseCallout">
            <a:avLst>
              <a:gd name="adj1" fmla="val -45151"/>
              <a:gd name="adj2" fmla="val 6881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555EC924-56EF-4DF4-900A-D2362F691072}"/>
              </a:ext>
            </a:extLst>
          </p:cNvPr>
          <p:cNvSpPr txBox="1"/>
          <p:nvPr/>
        </p:nvSpPr>
        <p:spPr>
          <a:xfrm>
            <a:off x="3832538" y="1071852"/>
            <a:ext cx="5294290" cy="1477328"/>
          </a:xfrm>
          <a:prstGeom prst="rect">
            <a:avLst/>
          </a:prstGeom>
          <a:noFill/>
        </p:spPr>
        <p:txBody>
          <a:bodyPr wrap="square" rtlCol="0">
            <a:spAutoFit/>
          </a:bodyPr>
          <a:lstStyle/>
          <a:p>
            <a:pPr algn="ctr"/>
            <a:r>
              <a:rPr lang="de-DE" sz="3000" dirty="0">
                <a:solidFill>
                  <a:schemeClr val="bg1"/>
                </a:solidFill>
                <a:latin typeface="Comic Sans MS" panose="030F0702030302020204" pitchFamily="66" charset="0"/>
              </a:rPr>
              <a:t>Puh!</a:t>
            </a:r>
          </a:p>
          <a:p>
            <a:pPr algn="ctr"/>
            <a:endParaRPr lang="de-DE" sz="3000" dirty="0">
              <a:solidFill>
                <a:schemeClr val="bg1"/>
              </a:solidFill>
              <a:latin typeface="Comic Sans MS" panose="030F0702030302020204" pitchFamily="66" charset="0"/>
            </a:endParaRPr>
          </a:p>
          <a:p>
            <a:pPr algn="ctr"/>
            <a:r>
              <a:rPr lang="de-DE" sz="3000" dirty="0">
                <a:solidFill>
                  <a:schemeClr val="bg1"/>
                </a:solidFill>
                <a:latin typeface="Comic Sans MS" panose="030F0702030302020204" pitchFamily="66" charset="0"/>
              </a:rPr>
              <a:t>So viel Theorie! </a:t>
            </a:r>
          </a:p>
        </p:txBody>
      </p:sp>
    </p:spTree>
    <p:extLst>
      <p:ext uri="{BB962C8B-B14F-4D97-AF65-F5344CB8AC3E}">
        <p14:creationId xmlns:p14="http://schemas.microsoft.com/office/powerpoint/2010/main" val="8653005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3" name="Titel 1">
            <a:extLst>
              <a:ext uri="{FF2B5EF4-FFF2-40B4-BE49-F238E27FC236}">
                <a16:creationId xmlns:a16="http://schemas.microsoft.com/office/drawing/2014/main" id="{31E6C365-05E1-4F1C-850F-15ECED6B4442}"/>
              </a:ext>
            </a:extLst>
          </p:cNvPr>
          <p:cNvSpPr>
            <a:spLocks noGrp="1"/>
          </p:cNvSpPr>
          <p:nvPr>
            <p:ph type="ctrTitle"/>
          </p:nvPr>
        </p:nvSpPr>
        <p:spPr>
          <a:xfrm>
            <a:off x="1524000" y="1751528"/>
            <a:ext cx="9144000" cy="2578994"/>
          </a:xfrm>
        </p:spPr>
        <p:txBody>
          <a:bodyPr>
            <a:normAutofit fontScale="90000"/>
          </a:bodyPr>
          <a:lstStyle/>
          <a:p>
            <a:br>
              <a:rPr lang="de-DE" sz="6000" dirty="0"/>
            </a:br>
            <a:r>
              <a:rPr lang="de-DE" dirty="0"/>
              <a:t>Übung </a:t>
            </a:r>
            <a:br>
              <a:rPr lang="de-DE" dirty="0"/>
            </a:br>
            <a:r>
              <a:rPr lang="de-DE" dirty="0"/>
              <a:t>- </a:t>
            </a:r>
            <a:br>
              <a:rPr lang="de-DE" dirty="0"/>
            </a:br>
            <a:r>
              <a:rPr lang="de-DE" dirty="0"/>
              <a:t>Umfrage</a:t>
            </a:r>
          </a:p>
        </p:txBody>
      </p:sp>
      <p:pic>
        <p:nvPicPr>
          <p:cNvPr id="5" name="Grafik 4">
            <a:extLst>
              <a:ext uri="{FF2B5EF4-FFF2-40B4-BE49-F238E27FC236}">
                <a16:creationId xmlns:a16="http://schemas.microsoft.com/office/drawing/2014/main" id="{56A1CCF5-170E-419C-970D-A0B169D80830}"/>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239269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3" name="Titel 1">
            <a:extLst>
              <a:ext uri="{FF2B5EF4-FFF2-40B4-BE49-F238E27FC236}">
                <a16:creationId xmlns:a16="http://schemas.microsoft.com/office/drawing/2014/main" id="{31E6C365-05E1-4F1C-850F-15ECED6B4442}"/>
              </a:ext>
            </a:extLst>
          </p:cNvPr>
          <p:cNvSpPr>
            <a:spLocks noGrp="1"/>
          </p:cNvSpPr>
          <p:nvPr>
            <p:ph type="ctrTitle"/>
          </p:nvPr>
        </p:nvSpPr>
        <p:spPr>
          <a:xfrm>
            <a:off x="1524000" y="1751528"/>
            <a:ext cx="9144000" cy="2578994"/>
          </a:xfrm>
        </p:spPr>
        <p:txBody>
          <a:bodyPr>
            <a:normAutofit fontScale="90000"/>
          </a:bodyPr>
          <a:lstStyle/>
          <a:p>
            <a:br>
              <a:rPr lang="de-DE" sz="6000" dirty="0"/>
            </a:br>
            <a:r>
              <a:rPr lang="de-DE" dirty="0"/>
              <a:t>Praxisbeispiel </a:t>
            </a:r>
            <a:br>
              <a:rPr lang="de-DE" dirty="0"/>
            </a:br>
            <a:r>
              <a:rPr lang="de-DE" dirty="0"/>
              <a:t>- </a:t>
            </a:r>
            <a:br>
              <a:rPr lang="de-DE" dirty="0"/>
            </a:br>
            <a:r>
              <a:rPr lang="de-DE" dirty="0"/>
              <a:t>gemeinsam spielen</a:t>
            </a:r>
          </a:p>
        </p:txBody>
      </p:sp>
      <p:pic>
        <p:nvPicPr>
          <p:cNvPr id="5" name="Grafik 4">
            <a:extLst>
              <a:ext uri="{FF2B5EF4-FFF2-40B4-BE49-F238E27FC236}">
                <a16:creationId xmlns:a16="http://schemas.microsoft.com/office/drawing/2014/main" id="{0B654AD3-0B69-484B-9087-143D09B43E6F}"/>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4404898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3" name="Titel 1">
            <a:extLst>
              <a:ext uri="{FF2B5EF4-FFF2-40B4-BE49-F238E27FC236}">
                <a16:creationId xmlns:a16="http://schemas.microsoft.com/office/drawing/2014/main" id="{31E6C365-05E1-4F1C-850F-15ECED6B4442}"/>
              </a:ext>
            </a:extLst>
          </p:cNvPr>
          <p:cNvSpPr>
            <a:spLocks noGrp="1"/>
          </p:cNvSpPr>
          <p:nvPr>
            <p:ph type="ctrTitle"/>
          </p:nvPr>
        </p:nvSpPr>
        <p:spPr>
          <a:xfrm>
            <a:off x="1524000" y="2575774"/>
            <a:ext cx="9144000" cy="1097925"/>
          </a:xfrm>
        </p:spPr>
        <p:txBody>
          <a:bodyPr>
            <a:normAutofit fontScale="90000"/>
          </a:bodyPr>
          <a:lstStyle/>
          <a:p>
            <a:br>
              <a:rPr lang="de-DE" sz="6000" dirty="0"/>
            </a:br>
            <a:r>
              <a:rPr lang="de-DE" dirty="0"/>
              <a:t>1. Beispiel:</a:t>
            </a:r>
            <a:br>
              <a:rPr lang="de-DE" dirty="0"/>
            </a:br>
            <a:br>
              <a:rPr lang="de-DE" dirty="0"/>
            </a:br>
            <a:r>
              <a:rPr lang="de-DE" dirty="0"/>
              <a:t>Bingo</a:t>
            </a:r>
          </a:p>
        </p:txBody>
      </p:sp>
      <p:sp>
        <p:nvSpPr>
          <p:cNvPr id="2" name="Textfeld 1">
            <a:extLst>
              <a:ext uri="{FF2B5EF4-FFF2-40B4-BE49-F238E27FC236}">
                <a16:creationId xmlns:a16="http://schemas.microsoft.com/office/drawing/2014/main" id="{4045C611-919C-4D2F-8C09-64EA95743281}"/>
              </a:ext>
            </a:extLst>
          </p:cNvPr>
          <p:cNvSpPr txBox="1"/>
          <p:nvPr/>
        </p:nvSpPr>
        <p:spPr>
          <a:xfrm>
            <a:off x="6207617" y="4842456"/>
            <a:ext cx="4559121" cy="923330"/>
          </a:xfrm>
          <a:prstGeom prst="rect">
            <a:avLst/>
          </a:prstGeom>
          <a:noFill/>
        </p:spPr>
        <p:txBody>
          <a:bodyPr wrap="square" rtlCol="0">
            <a:spAutoFit/>
          </a:bodyPr>
          <a:lstStyle/>
          <a:p>
            <a:r>
              <a:rPr lang="de-DE" dirty="0">
                <a:hlinkClick r:id="rId2"/>
              </a:rPr>
              <a:t>https://mfbc.us/m/trwspu</a:t>
            </a:r>
            <a:endParaRPr lang="de-DE" dirty="0"/>
          </a:p>
          <a:p>
            <a:endParaRPr lang="de-DE" dirty="0"/>
          </a:p>
          <a:p>
            <a:endParaRPr lang="de-DE" dirty="0"/>
          </a:p>
        </p:txBody>
      </p:sp>
      <p:pic>
        <p:nvPicPr>
          <p:cNvPr id="5" name="Grafik 4">
            <a:extLst>
              <a:ext uri="{FF2B5EF4-FFF2-40B4-BE49-F238E27FC236}">
                <a16:creationId xmlns:a16="http://schemas.microsoft.com/office/drawing/2014/main" id="{1E99F4D1-C455-44EA-A041-A1C093505542}"/>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192438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524000" y="2577676"/>
            <a:ext cx="9144000" cy="2387600"/>
          </a:xfrm>
        </p:spPr>
        <p:txBody>
          <a:bodyPr>
            <a:normAutofit fontScale="90000"/>
          </a:bodyPr>
          <a:lstStyle/>
          <a:p>
            <a:r>
              <a:rPr lang="de-DE" dirty="0"/>
              <a:t>Unterricht mit Videokonferenzen </a:t>
            </a:r>
            <a:br>
              <a:rPr lang="de-DE" dirty="0"/>
            </a:br>
            <a:r>
              <a:rPr lang="de-DE" dirty="0"/>
              <a:t>- </a:t>
            </a:r>
            <a:br>
              <a:rPr lang="de-DE" dirty="0"/>
            </a:br>
            <a:r>
              <a:rPr lang="de-DE" dirty="0"/>
              <a:t>geht das überhaupt?</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7B4BA3E2-1956-48B0-90D4-A23F46E98B5E}"/>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9705744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3" name="Titel 1">
            <a:extLst>
              <a:ext uri="{FF2B5EF4-FFF2-40B4-BE49-F238E27FC236}">
                <a16:creationId xmlns:a16="http://schemas.microsoft.com/office/drawing/2014/main" id="{31E6C365-05E1-4F1C-850F-15ECED6B4442}"/>
              </a:ext>
            </a:extLst>
          </p:cNvPr>
          <p:cNvSpPr>
            <a:spLocks noGrp="1"/>
          </p:cNvSpPr>
          <p:nvPr>
            <p:ph type="ctrTitle"/>
          </p:nvPr>
        </p:nvSpPr>
        <p:spPr>
          <a:xfrm>
            <a:off x="1524000" y="2575774"/>
            <a:ext cx="9144000" cy="1097925"/>
          </a:xfrm>
        </p:spPr>
        <p:txBody>
          <a:bodyPr>
            <a:normAutofit fontScale="90000"/>
          </a:bodyPr>
          <a:lstStyle/>
          <a:p>
            <a:br>
              <a:rPr lang="de-DE" sz="6000" dirty="0"/>
            </a:br>
            <a:r>
              <a:rPr lang="de-DE" sz="6000" dirty="0"/>
              <a:t>2</a:t>
            </a:r>
            <a:r>
              <a:rPr lang="de-DE" dirty="0"/>
              <a:t>. Beispiel:</a:t>
            </a:r>
            <a:br>
              <a:rPr lang="de-DE" dirty="0"/>
            </a:br>
            <a:br>
              <a:rPr lang="de-DE" dirty="0"/>
            </a:br>
            <a:r>
              <a:rPr lang="de-DE" dirty="0"/>
              <a:t>Montagsmaler</a:t>
            </a:r>
          </a:p>
        </p:txBody>
      </p:sp>
      <p:sp>
        <p:nvSpPr>
          <p:cNvPr id="2" name="Textfeld 1">
            <a:extLst>
              <a:ext uri="{FF2B5EF4-FFF2-40B4-BE49-F238E27FC236}">
                <a16:creationId xmlns:a16="http://schemas.microsoft.com/office/drawing/2014/main" id="{4045C611-919C-4D2F-8C09-64EA95743281}"/>
              </a:ext>
            </a:extLst>
          </p:cNvPr>
          <p:cNvSpPr txBox="1"/>
          <p:nvPr/>
        </p:nvSpPr>
        <p:spPr>
          <a:xfrm>
            <a:off x="6207617" y="4842456"/>
            <a:ext cx="4559121" cy="1200329"/>
          </a:xfrm>
          <a:prstGeom prst="rect">
            <a:avLst/>
          </a:prstGeom>
          <a:noFill/>
        </p:spPr>
        <p:txBody>
          <a:bodyPr wrap="square" rtlCol="0">
            <a:spAutoFit/>
          </a:bodyPr>
          <a:lstStyle/>
          <a:p>
            <a:r>
              <a:rPr lang="de-DE" dirty="0">
                <a:hlinkClick r:id="rId2"/>
              </a:rPr>
              <a:t>http://skribbl.io</a:t>
            </a:r>
            <a:endParaRPr lang="de-DE" dirty="0"/>
          </a:p>
          <a:p>
            <a:endParaRPr lang="de-DE" dirty="0"/>
          </a:p>
          <a:p>
            <a:endParaRPr lang="de-DE" dirty="0"/>
          </a:p>
          <a:p>
            <a:endParaRPr lang="de-DE" dirty="0"/>
          </a:p>
        </p:txBody>
      </p:sp>
      <p:pic>
        <p:nvPicPr>
          <p:cNvPr id="5" name="Grafik 4">
            <a:extLst>
              <a:ext uri="{FF2B5EF4-FFF2-40B4-BE49-F238E27FC236}">
                <a16:creationId xmlns:a16="http://schemas.microsoft.com/office/drawing/2014/main" id="{9BB840A3-CAD8-4012-A5C4-F71980F1B917}"/>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4009436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3" name="Titel 1">
            <a:extLst>
              <a:ext uri="{FF2B5EF4-FFF2-40B4-BE49-F238E27FC236}">
                <a16:creationId xmlns:a16="http://schemas.microsoft.com/office/drawing/2014/main" id="{31E6C365-05E1-4F1C-850F-15ECED6B4442}"/>
              </a:ext>
            </a:extLst>
          </p:cNvPr>
          <p:cNvSpPr>
            <a:spLocks noGrp="1"/>
          </p:cNvSpPr>
          <p:nvPr>
            <p:ph type="ctrTitle"/>
          </p:nvPr>
        </p:nvSpPr>
        <p:spPr>
          <a:xfrm>
            <a:off x="1524000" y="2575774"/>
            <a:ext cx="9144000" cy="1097925"/>
          </a:xfrm>
        </p:spPr>
        <p:txBody>
          <a:bodyPr>
            <a:normAutofit fontScale="90000"/>
          </a:bodyPr>
          <a:lstStyle/>
          <a:p>
            <a:br>
              <a:rPr lang="de-DE" sz="6000" dirty="0"/>
            </a:br>
            <a:r>
              <a:rPr lang="de-DE" sz="6000" dirty="0"/>
              <a:t>3</a:t>
            </a:r>
            <a:r>
              <a:rPr lang="de-DE" dirty="0"/>
              <a:t>. Beispiel:</a:t>
            </a:r>
            <a:br>
              <a:rPr lang="de-DE" dirty="0"/>
            </a:br>
            <a:br>
              <a:rPr lang="de-DE" dirty="0"/>
            </a:br>
            <a:r>
              <a:rPr lang="de-DE" dirty="0"/>
              <a:t>Hangman</a:t>
            </a:r>
          </a:p>
        </p:txBody>
      </p:sp>
      <p:sp>
        <p:nvSpPr>
          <p:cNvPr id="2" name="Textfeld 1">
            <a:extLst>
              <a:ext uri="{FF2B5EF4-FFF2-40B4-BE49-F238E27FC236}">
                <a16:creationId xmlns:a16="http://schemas.microsoft.com/office/drawing/2014/main" id="{4045C611-919C-4D2F-8C09-64EA95743281}"/>
              </a:ext>
            </a:extLst>
          </p:cNvPr>
          <p:cNvSpPr txBox="1"/>
          <p:nvPr/>
        </p:nvSpPr>
        <p:spPr>
          <a:xfrm>
            <a:off x="6207617" y="4842456"/>
            <a:ext cx="4559121" cy="1200329"/>
          </a:xfrm>
          <a:prstGeom prst="rect">
            <a:avLst/>
          </a:prstGeom>
          <a:noFill/>
        </p:spPr>
        <p:txBody>
          <a:bodyPr wrap="square" rtlCol="0">
            <a:spAutoFit/>
          </a:bodyPr>
          <a:lstStyle/>
          <a:p>
            <a:r>
              <a:rPr lang="de-DE" dirty="0">
                <a:hlinkClick r:id="rId2"/>
              </a:rPr>
              <a:t>hangmanwords.com/</a:t>
            </a:r>
            <a:r>
              <a:rPr lang="de-DE" dirty="0" err="1">
                <a:hlinkClick r:id="rId2"/>
              </a:rPr>
              <a:t>create</a:t>
            </a:r>
            <a:endParaRPr lang="de-DE" dirty="0"/>
          </a:p>
          <a:p>
            <a:endParaRPr lang="de-DE" dirty="0"/>
          </a:p>
          <a:p>
            <a:endParaRPr lang="de-DE" dirty="0"/>
          </a:p>
          <a:p>
            <a:endParaRPr lang="de-DE" dirty="0"/>
          </a:p>
        </p:txBody>
      </p:sp>
      <p:pic>
        <p:nvPicPr>
          <p:cNvPr id="5" name="Grafik 4">
            <a:extLst>
              <a:ext uri="{FF2B5EF4-FFF2-40B4-BE49-F238E27FC236}">
                <a16:creationId xmlns:a16="http://schemas.microsoft.com/office/drawing/2014/main" id="{9CF8BD31-CC9F-4721-812B-527F73326F75}"/>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677939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3" name="Titel 1">
            <a:extLst>
              <a:ext uri="{FF2B5EF4-FFF2-40B4-BE49-F238E27FC236}">
                <a16:creationId xmlns:a16="http://schemas.microsoft.com/office/drawing/2014/main" id="{31E6C365-05E1-4F1C-850F-15ECED6B4442}"/>
              </a:ext>
            </a:extLst>
          </p:cNvPr>
          <p:cNvSpPr>
            <a:spLocks noGrp="1"/>
          </p:cNvSpPr>
          <p:nvPr>
            <p:ph type="ctrTitle"/>
          </p:nvPr>
        </p:nvSpPr>
        <p:spPr>
          <a:xfrm>
            <a:off x="1524000" y="2575774"/>
            <a:ext cx="9144000" cy="1097925"/>
          </a:xfrm>
        </p:spPr>
        <p:txBody>
          <a:bodyPr>
            <a:normAutofit fontScale="90000"/>
          </a:bodyPr>
          <a:lstStyle/>
          <a:p>
            <a:br>
              <a:rPr lang="de-DE" sz="6000" dirty="0"/>
            </a:br>
            <a:r>
              <a:rPr lang="de-DE" sz="6000" dirty="0"/>
              <a:t>4</a:t>
            </a:r>
            <a:r>
              <a:rPr lang="de-DE" dirty="0"/>
              <a:t>. Beispiel:</a:t>
            </a:r>
            <a:br>
              <a:rPr lang="de-DE" dirty="0"/>
            </a:br>
            <a:br>
              <a:rPr lang="de-DE" dirty="0"/>
            </a:br>
            <a:r>
              <a:rPr lang="de-DE" dirty="0"/>
              <a:t>Stadt-Land-Fluss</a:t>
            </a:r>
          </a:p>
        </p:txBody>
      </p:sp>
      <p:sp>
        <p:nvSpPr>
          <p:cNvPr id="2" name="Textfeld 1">
            <a:extLst>
              <a:ext uri="{FF2B5EF4-FFF2-40B4-BE49-F238E27FC236}">
                <a16:creationId xmlns:a16="http://schemas.microsoft.com/office/drawing/2014/main" id="{4045C611-919C-4D2F-8C09-64EA95743281}"/>
              </a:ext>
            </a:extLst>
          </p:cNvPr>
          <p:cNvSpPr txBox="1"/>
          <p:nvPr/>
        </p:nvSpPr>
        <p:spPr>
          <a:xfrm>
            <a:off x="6207617" y="4842456"/>
            <a:ext cx="4559121" cy="1200329"/>
          </a:xfrm>
          <a:prstGeom prst="rect">
            <a:avLst/>
          </a:prstGeom>
          <a:noFill/>
        </p:spPr>
        <p:txBody>
          <a:bodyPr wrap="square" rtlCol="0">
            <a:spAutoFit/>
          </a:bodyPr>
          <a:lstStyle/>
          <a:p>
            <a:r>
              <a:rPr lang="de-DE" dirty="0">
                <a:hlinkClick r:id="rId2"/>
              </a:rPr>
              <a:t>StadtLandFlussonline.net</a:t>
            </a:r>
            <a:endParaRPr lang="de-DE" dirty="0"/>
          </a:p>
          <a:p>
            <a:endParaRPr lang="de-DE" dirty="0"/>
          </a:p>
          <a:p>
            <a:endParaRPr lang="de-DE" dirty="0"/>
          </a:p>
          <a:p>
            <a:endParaRPr lang="de-DE" dirty="0"/>
          </a:p>
        </p:txBody>
      </p:sp>
      <p:pic>
        <p:nvPicPr>
          <p:cNvPr id="5" name="Grafik 4">
            <a:extLst>
              <a:ext uri="{FF2B5EF4-FFF2-40B4-BE49-F238E27FC236}">
                <a16:creationId xmlns:a16="http://schemas.microsoft.com/office/drawing/2014/main" id="{73089896-9CCB-40E0-8A40-48275629A812}"/>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833605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3" name="Titel 1">
            <a:extLst>
              <a:ext uri="{FF2B5EF4-FFF2-40B4-BE49-F238E27FC236}">
                <a16:creationId xmlns:a16="http://schemas.microsoft.com/office/drawing/2014/main" id="{31E6C365-05E1-4F1C-850F-15ECED6B4442}"/>
              </a:ext>
            </a:extLst>
          </p:cNvPr>
          <p:cNvSpPr>
            <a:spLocks noGrp="1"/>
          </p:cNvSpPr>
          <p:nvPr>
            <p:ph type="ctrTitle"/>
          </p:nvPr>
        </p:nvSpPr>
        <p:spPr>
          <a:xfrm>
            <a:off x="1536879" y="3308574"/>
            <a:ext cx="9144000" cy="1097925"/>
          </a:xfrm>
        </p:spPr>
        <p:txBody>
          <a:bodyPr>
            <a:normAutofit fontScale="90000"/>
          </a:bodyPr>
          <a:lstStyle/>
          <a:p>
            <a:br>
              <a:rPr lang="de-DE" sz="6000" dirty="0"/>
            </a:br>
            <a:r>
              <a:rPr lang="de-DE" sz="6000" dirty="0"/>
              <a:t>5</a:t>
            </a:r>
            <a:r>
              <a:rPr lang="de-DE" dirty="0"/>
              <a:t>. Beispiel:</a:t>
            </a:r>
            <a:br>
              <a:rPr lang="de-DE" dirty="0"/>
            </a:br>
            <a:br>
              <a:rPr lang="de-DE" dirty="0"/>
            </a:br>
            <a:r>
              <a:rPr lang="de-DE" dirty="0" err="1"/>
              <a:t>Challange</a:t>
            </a:r>
            <a:br>
              <a:rPr lang="de-DE" dirty="0"/>
            </a:br>
            <a:br>
              <a:rPr lang="de-DE" dirty="0"/>
            </a:br>
            <a:r>
              <a:rPr lang="de-DE" sz="3900" dirty="0"/>
              <a:t>z.B. Wer ist am schnellsten…</a:t>
            </a:r>
          </a:p>
        </p:txBody>
      </p:sp>
      <p:sp>
        <p:nvSpPr>
          <p:cNvPr id="2" name="Textfeld 1">
            <a:extLst>
              <a:ext uri="{FF2B5EF4-FFF2-40B4-BE49-F238E27FC236}">
                <a16:creationId xmlns:a16="http://schemas.microsoft.com/office/drawing/2014/main" id="{4045C611-919C-4D2F-8C09-64EA95743281}"/>
              </a:ext>
            </a:extLst>
          </p:cNvPr>
          <p:cNvSpPr txBox="1"/>
          <p:nvPr/>
        </p:nvSpPr>
        <p:spPr>
          <a:xfrm>
            <a:off x="6220496" y="4842456"/>
            <a:ext cx="4559121" cy="1200329"/>
          </a:xfrm>
          <a:prstGeom prst="rect">
            <a:avLst/>
          </a:prstGeom>
          <a:noFill/>
        </p:spPr>
        <p:txBody>
          <a:bodyPr wrap="square" rtlCol="0">
            <a:spAutoFit/>
          </a:bodyPr>
          <a:lstStyle/>
          <a:p>
            <a:r>
              <a:rPr lang="de-DE" dirty="0"/>
              <a:t>… und holt einen Teebeutel, einen Würfel … </a:t>
            </a:r>
          </a:p>
          <a:p>
            <a:endParaRPr lang="de-DE" dirty="0"/>
          </a:p>
          <a:p>
            <a:endParaRPr lang="de-DE" dirty="0"/>
          </a:p>
          <a:p>
            <a:endParaRPr lang="de-DE" dirty="0"/>
          </a:p>
        </p:txBody>
      </p:sp>
      <p:pic>
        <p:nvPicPr>
          <p:cNvPr id="5" name="Grafik 4">
            <a:extLst>
              <a:ext uri="{FF2B5EF4-FFF2-40B4-BE49-F238E27FC236}">
                <a16:creationId xmlns:a16="http://schemas.microsoft.com/office/drawing/2014/main" id="{2CC7A1AB-17B9-4670-8775-A1231A52CBB5}"/>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6754863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3" name="Titel 1">
            <a:extLst>
              <a:ext uri="{FF2B5EF4-FFF2-40B4-BE49-F238E27FC236}">
                <a16:creationId xmlns:a16="http://schemas.microsoft.com/office/drawing/2014/main" id="{31E6C365-05E1-4F1C-850F-15ECED6B4442}"/>
              </a:ext>
            </a:extLst>
          </p:cNvPr>
          <p:cNvSpPr>
            <a:spLocks noGrp="1"/>
          </p:cNvSpPr>
          <p:nvPr>
            <p:ph type="ctrTitle"/>
          </p:nvPr>
        </p:nvSpPr>
        <p:spPr>
          <a:xfrm>
            <a:off x="1524000" y="2575774"/>
            <a:ext cx="9144000" cy="1097925"/>
          </a:xfrm>
        </p:spPr>
        <p:txBody>
          <a:bodyPr>
            <a:normAutofit fontScale="90000"/>
          </a:bodyPr>
          <a:lstStyle/>
          <a:p>
            <a:br>
              <a:rPr lang="de-DE" sz="6000" dirty="0"/>
            </a:br>
            <a:r>
              <a:rPr lang="de-DE" sz="6000" dirty="0"/>
              <a:t>andere </a:t>
            </a:r>
            <a:r>
              <a:rPr lang="de-DE" dirty="0"/>
              <a:t>Beispiele:</a:t>
            </a:r>
            <a:br>
              <a:rPr lang="de-DE" dirty="0"/>
            </a:br>
            <a:br>
              <a:rPr lang="de-DE" dirty="0"/>
            </a:br>
            <a:r>
              <a:rPr lang="de-DE" dirty="0">
                <a:hlinkClick r:id="rId2"/>
              </a:rPr>
              <a:t>Sammlung</a:t>
            </a:r>
            <a:endParaRPr lang="de-DE" dirty="0"/>
          </a:p>
        </p:txBody>
      </p:sp>
      <p:pic>
        <p:nvPicPr>
          <p:cNvPr id="5" name="Grafik 4">
            <a:extLst>
              <a:ext uri="{FF2B5EF4-FFF2-40B4-BE49-F238E27FC236}">
                <a16:creationId xmlns:a16="http://schemas.microsoft.com/office/drawing/2014/main" id="{485EBF1C-129B-44F6-87CC-A9882701B537}"/>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4040440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3" name="Titel 1">
            <a:extLst>
              <a:ext uri="{FF2B5EF4-FFF2-40B4-BE49-F238E27FC236}">
                <a16:creationId xmlns:a16="http://schemas.microsoft.com/office/drawing/2014/main" id="{31E6C365-05E1-4F1C-850F-15ECED6B4442}"/>
              </a:ext>
            </a:extLst>
          </p:cNvPr>
          <p:cNvSpPr>
            <a:spLocks noGrp="1"/>
          </p:cNvSpPr>
          <p:nvPr>
            <p:ph type="ctrTitle"/>
          </p:nvPr>
        </p:nvSpPr>
        <p:spPr>
          <a:xfrm>
            <a:off x="1524000" y="1532586"/>
            <a:ext cx="9144000" cy="4291885"/>
          </a:xfrm>
        </p:spPr>
        <p:txBody>
          <a:bodyPr>
            <a:normAutofit fontScale="90000"/>
          </a:bodyPr>
          <a:lstStyle/>
          <a:p>
            <a:br>
              <a:rPr lang="de-DE" sz="6000" dirty="0"/>
            </a:br>
            <a:r>
              <a:rPr lang="de-DE" dirty="0"/>
              <a:t>Praxisbeispiel </a:t>
            </a:r>
            <a:br>
              <a:rPr lang="de-DE" dirty="0"/>
            </a:br>
            <a:r>
              <a:rPr lang="de-DE" dirty="0"/>
              <a:t>- </a:t>
            </a:r>
            <a:br>
              <a:rPr lang="de-DE" dirty="0"/>
            </a:br>
            <a:r>
              <a:rPr lang="de-DE" dirty="0"/>
              <a:t>Video teilen</a:t>
            </a:r>
            <a:br>
              <a:rPr lang="de-DE" dirty="0"/>
            </a:br>
            <a:r>
              <a:rPr lang="de-DE" dirty="0"/>
              <a:t>(Karaoke)</a:t>
            </a:r>
            <a:br>
              <a:rPr lang="de-DE" dirty="0"/>
            </a:br>
            <a:endParaRPr lang="de-DE" dirty="0"/>
          </a:p>
        </p:txBody>
      </p:sp>
      <p:pic>
        <p:nvPicPr>
          <p:cNvPr id="5" name="Grafik 4">
            <a:extLst>
              <a:ext uri="{FF2B5EF4-FFF2-40B4-BE49-F238E27FC236}">
                <a16:creationId xmlns:a16="http://schemas.microsoft.com/office/drawing/2014/main" id="{779784B4-E436-4F58-AF64-031F8499D2DC}"/>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2037025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524000" y="1684421"/>
            <a:ext cx="9144000" cy="3221205"/>
          </a:xfrm>
        </p:spPr>
        <p:txBody>
          <a:bodyPr>
            <a:normAutofit fontScale="90000"/>
          </a:bodyPr>
          <a:lstStyle/>
          <a:p>
            <a:r>
              <a:rPr lang="de-DE" i="1" dirty="0"/>
              <a:t>analoges</a:t>
            </a:r>
            <a:r>
              <a:rPr lang="de-DE" dirty="0"/>
              <a:t> Arbeiten in Videokonferenzen</a:t>
            </a:r>
            <a:br>
              <a:rPr lang="de-DE" dirty="0"/>
            </a:br>
            <a:r>
              <a:rPr lang="de-DE" dirty="0"/>
              <a:t>- </a:t>
            </a:r>
            <a:br>
              <a:rPr lang="de-DE" dirty="0"/>
            </a:br>
            <a:r>
              <a:rPr lang="de-DE" dirty="0"/>
              <a:t>„</a:t>
            </a:r>
            <a:r>
              <a:rPr lang="de-DE" dirty="0" err="1"/>
              <a:t>seeting</a:t>
            </a:r>
            <a:r>
              <a:rPr lang="de-DE" dirty="0"/>
              <a:t>“</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F10D85A6-44BE-4544-B560-2296C463E7C5}"/>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10153808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descr="Ein Bild, das Text, Schreibtisch enthält.&#10;&#10;Automatisch generierte Beschreibung">
            <a:extLst>
              <a:ext uri="{FF2B5EF4-FFF2-40B4-BE49-F238E27FC236}">
                <a16:creationId xmlns:a16="http://schemas.microsoft.com/office/drawing/2014/main" id="{6BAF63EF-3E61-425A-822B-786FB7B44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79" y="440407"/>
            <a:ext cx="7887924" cy="5915943"/>
          </a:xfrm>
          <a:prstGeom prst="rect">
            <a:avLst/>
          </a:prstGeom>
        </p:spPr>
      </p:pic>
      <p:cxnSp>
        <p:nvCxnSpPr>
          <p:cNvPr id="5" name="Gerade Verbindung mit Pfeil 4">
            <a:extLst>
              <a:ext uri="{FF2B5EF4-FFF2-40B4-BE49-F238E27FC236}">
                <a16:creationId xmlns:a16="http://schemas.microsoft.com/office/drawing/2014/main" id="{01FCE985-98EA-445A-B80C-3158A77015AE}"/>
              </a:ext>
            </a:extLst>
          </p:cNvPr>
          <p:cNvCxnSpPr>
            <a:cxnSpLocks/>
          </p:cNvCxnSpPr>
          <p:nvPr/>
        </p:nvCxnSpPr>
        <p:spPr>
          <a:xfrm flipH="1">
            <a:off x="7503017" y="1738647"/>
            <a:ext cx="650383" cy="923956"/>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F764240-C61A-4064-B3B1-633DA7210BFA}"/>
              </a:ext>
            </a:extLst>
          </p:cNvPr>
          <p:cNvSpPr txBox="1"/>
          <p:nvPr/>
        </p:nvSpPr>
        <p:spPr>
          <a:xfrm>
            <a:off x="9079832" y="612843"/>
            <a:ext cx="2614863" cy="5632311"/>
          </a:xfrm>
          <a:prstGeom prst="rect">
            <a:avLst/>
          </a:prstGeom>
          <a:noFill/>
        </p:spPr>
        <p:txBody>
          <a:bodyPr wrap="square" rtlCol="0">
            <a:spAutoFit/>
          </a:bodyPr>
          <a:lstStyle/>
          <a:p>
            <a:pPr marL="285750" indent="-285750">
              <a:buFontTx/>
              <a:buChar char="-"/>
            </a:pPr>
            <a:r>
              <a:rPr lang="de-DE" sz="2000" dirty="0"/>
              <a:t>mit Tablet oder Smartphone als zweitem Gerät teilnehmen</a:t>
            </a:r>
          </a:p>
          <a:p>
            <a:endParaRPr lang="de-DE" sz="2000" dirty="0"/>
          </a:p>
          <a:p>
            <a:pPr marL="285750" indent="-285750">
              <a:buFontTx/>
              <a:buChar char="-"/>
            </a:pPr>
            <a:r>
              <a:rPr lang="de-DE" sz="2000" dirty="0"/>
              <a:t>dieses Gerät zum „Präsentator“ machen</a:t>
            </a:r>
          </a:p>
          <a:p>
            <a:endParaRPr lang="de-DE" sz="2000" dirty="0"/>
          </a:p>
          <a:p>
            <a:pPr marL="285750" indent="-285750">
              <a:buFontTx/>
              <a:buChar char="-"/>
            </a:pPr>
            <a:r>
              <a:rPr lang="de-DE" sz="2000" dirty="0"/>
              <a:t>bei Tablet/Smartphone die Kamera freigeben</a:t>
            </a:r>
          </a:p>
          <a:p>
            <a:pPr marL="285750" indent="-285750">
              <a:buFontTx/>
              <a:buChar char="-"/>
            </a:pPr>
            <a:endParaRPr lang="de-DE" sz="2000" dirty="0"/>
          </a:p>
          <a:p>
            <a:pPr marL="285750" indent="-285750">
              <a:buFontTx/>
              <a:buChar char="-"/>
            </a:pPr>
            <a:r>
              <a:rPr lang="de-DE" sz="2000" dirty="0"/>
              <a:t>Tablet/Smartphone als Dokumentenkamera verwenden</a:t>
            </a:r>
          </a:p>
        </p:txBody>
      </p:sp>
      <p:pic>
        <p:nvPicPr>
          <p:cNvPr id="6" name="Grafik 5">
            <a:extLst>
              <a:ext uri="{FF2B5EF4-FFF2-40B4-BE49-F238E27FC236}">
                <a16:creationId xmlns:a16="http://schemas.microsoft.com/office/drawing/2014/main" id="{39354906-EFDB-448B-8273-AB67089AF2A6}"/>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29394137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descr="Ein Bild, das Text, zugemüllt, Schreibtisch enthält.&#10;&#10;Automatisch generierte Beschreibung">
            <a:extLst>
              <a:ext uri="{FF2B5EF4-FFF2-40B4-BE49-F238E27FC236}">
                <a16:creationId xmlns:a16="http://schemas.microsoft.com/office/drawing/2014/main" id="{BDE82ACD-2B7E-411F-AA0C-9853C888C809}"/>
              </a:ext>
            </a:extLst>
          </p:cNvPr>
          <p:cNvPicPr>
            <a:picLocks noChangeAspect="1"/>
          </p:cNvPicPr>
          <p:nvPr/>
        </p:nvPicPr>
        <p:blipFill rotWithShape="1">
          <a:blip r:embed="rId2">
            <a:extLst>
              <a:ext uri="{28A0092B-C50C-407E-A947-70E740481C1C}">
                <a14:useLocalDpi xmlns:a14="http://schemas.microsoft.com/office/drawing/2010/main" val="0"/>
              </a:ext>
            </a:extLst>
          </a:blip>
          <a:srcRect l="5767" t="-5904" r="15825" b="7746"/>
          <a:stretch/>
        </p:blipFill>
        <p:spPr>
          <a:xfrm>
            <a:off x="649014" y="0"/>
            <a:ext cx="6779172" cy="6356350"/>
          </a:xfrm>
          <a:prstGeom prst="rect">
            <a:avLst/>
          </a:prstGeom>
        </p:spPr>
      </p:pic>
      <p:sp>
        <p:nvSpPr>
          <p:cNvPr id="5" name="Textfeld 4">
            <a:extLst>
              <a:ext uri="{FF2B5EF4-FFF2-40B4-BE49-F238E27FC236}">
                <a16:creationId xmlns:a16="http://schemas.microsoft.com/office/drawing/2014/main" id="{9B330708-429C-48D7-BC72-AD59A0008852}"/>
              </a:ext>
            </a:extLst>
          </p:cNvPr>
          <p:cNvSpPr txBox="1"/>
          <p:nvPr/>
        </p:nvSpPr>
        <p:spPr>
          <a:xfrm>
            <a:off x="8001691" y="1303307"/>
            <a:ext cx="3541295" cy="4708981"/>
          </a:xfrm>
          <a:prstGeom prst="rect">
            <a:avLst/>
          </a:prstGeom>
          <a:noFill/>
        </p:spPr>
        <p:txBody>
          <a:bodyPr wrap="square" rtlCol="0">
            <a:spAutoFit/>
          </a:bodyPr>
          <a:lstStyle/>
          <a:p>
            <a:pPr marL="285750" indent="-285750">
              <a:buFontTx/>
              <a:buChar char="-"/>
            </a:pPr>
            <a:r>
              <a:rPr lang="de-DE" sz="2000" dirty="0"/>
              <a:t>Dokumentenkamera mit PC/Notebook verbinden</a:t>
            </a:r>
          </a:p>
          <a:p>
            <a:r>
              <a:rPr lang="de-DE" sz="2000" dirty="0"/>
              <a:t>     (evtl. entsprechende    </a:t>
            </a:r>
          </a:p>
          <a:p>
            <a:r>
              <a:rPr lang="de-DE" sz="2000" dirty="0"/>
              <a:t>      Software    </a:t>
            </a:r>
          </a:p>
          <a:p>
            <a:r>
              <a:rPr lang="de-DE" sz="2000" dirty="0"/>
              <a:t>      installieren)</a:t>
            </a:r>
          </a:p>
          <a:p>
            <a:endParaRPr lang="de-DE" sz="2000" dirty="0"/>
          </a:p>
          <a:p>
            <a:pPr marL="342900" indent="-342900">
              <a:buFontTx/>
              <a:buChar char="-"/>
            </a:pPr>
            <a:r>
              <a:rPr lang="de-DE" sz="2000" dirty="0"/>
              <a:t>Dokumentenkamera wird bei BBB in den Kameraeinstellungen ausgewählt</a:t>
            </a:r>
          </a:p>
          <a:p>
            <a:endParaRPr lang="de-DE" sz="2000" dirty="0"/>
          </a:p>
          <a:p>
            <a:pPr marL="285750" indent="-285750">
              <a:buFontTx/>
              <a:buChar char="-"/>
            </a:pPr>
            <a:r>
              <a:rPr lang="de-DE" sz="2000" dirty="0"/>
              <a:t>unter der Dokumentenkamera wie gewohnt schreiben</a:t>
            </a:r>
          </a:p>
          <a:p>
            <a:endParaRPr lang="de-DE" sz="2000" dirty="0"/>
          </a:p>
        </p:txBody>
      </p:sp>
      <p:pic>
        <p:nvPicPr>
          <p:cNvPr id="6" name="Grafik 5">
            <a:extLst>
              <a:ext uri="{FF2B5EF4-FFF2-40B4-BE49-F238E27FC236}">
                <a16:creationId xmlns:a16="http://schemas.microsoft.com/office/drawing/2014/main" id="{2DA178C3-D1FC-4545-857F-EAC76B271357}"/>
              </a:ext>
            </a:extLst>
          </p:cNvPr>
          <p:cNvPicPr>
            <a:picLocks noChangeAspect="1"/>
          </p:cNvPicPr>
          <p:nvPr/>
        </p:nvPicPr>
        <p:blipFill>
          <a:blip r:embed="rId3"/>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40245515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descr="Ein Bild, das Text, Elektronik, Computer enthält.&#10;&#10;Automatisch generierte Beschreibung">
            <a:extLst>
              <a:ext uri="{FF2B5EF4-FFF2-40B4-BE49-F238E27FC236}">
                <a16:creationId xmlns:a16="http://schemas.microsoft.com/office/drawing/2014/main" id="{6700C284-E584-4598-90AB-0B2CD020D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55" y="743888"/>
            <a:ext cx="8251501" cy="5301312"/>
          </a:xfrm>
          <a:prstGeom prst="rect">
            <a:avLst/>
          </a:prstGeom>
        </p:spPr>
      </p:pic>
      <p:sp>
        <p:nvSpPr>
          <p:cNvPr id="5" name="Rechteck 4">
            <a:extLst>
              <a:ext uri="{FF2B5EF4-FFF2-40B4-BE49-F238E27FC236}">
                <a16:creationId xmlns:a16="http://schemas.microsoft.com/office/drawing/2014/main" id="{6885A6EB-B2F6-4C53-AC63-88533A578D3C}"/>
              </a:ext>
            </a:extLst>
          </p:cNvPr>
          <p:cNvSpPr/>
          <p:nvPr/>
        </p:nvSpPr>
        <p:spPr>
          <a:xfrm>
            <a:off x="4622800" y="743888"/>
            <a:ext cx="4044556" cy="320581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de-DE" sz="1800" dirty="0"/>
              <a:t>Dokumentenkamera wird bei BBB in den Kameraeinstellungen ausgewählt</a:t>
            </a:r>
          </a:p>
        </p:txBody>
      </p:sp>
      <p:cxnSp>
        <p:nvCxnSpPr>
          <p:cNvPr id="8" name="Gerade Verbindung mit Pfeil 7">
            <a:extLst>
              <a:ext uri="{FF2B5EF4-FFF2-40B4-BE49-F238E27FC236}">
                <a16:creationId xmlns:a16="http://schemas.microsoft.com/office/drawing/2014/main" id="{386DFB8A-34D6-41C1-AF13-C39F96F249B4}"/>
              </a:ext>
            </a:extLst>
          </p:cNvPr>
          <p:cNvCxnSpPr>
            <a:cxnSpLocks/>
          </p:cNvCxnSpPr>
          <p:nvPr/>
        </p:nvCxnSpPr>
        <p:spPr>
          <a:xfrm flipH="1">
            <a:off x="4038600" y="1808741"/>
            <a:ext cx="1900435" cy="84750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A231B80C-7F8E-419A-AE09-4DAFFF7CF66A}"/>
              </a:ext>
            </a:extLst>
          </p:cNvPr>
          <p:cNvPicPr>
            <a:picLocks noChangeAspect="1"/>
          </p:cNvPicPr>
          <p:nvPr/>
        </p:nvPicPr>
        <p:blipFill>
          <a:blip r:embed="rId4"/>
          <a:stretch>
            <a:fillRect/>
          </a:stretch>
        </p:blipFill>
        <p:spPr>
          <a:xfrm>
            <a:off x="6096001" y="404844"/>
            <a:ext cx="1103510" cy="2937513"/>
          </a:xfrm>
          <a:prstGeom prst="rect">
            <a:avLst/>
          </a:prstGeom>
        </p:spPr>
      </p:pic>
      <p:cxnSp>
        <p:nvCxnSpPr>
          <p:cNvPr id="12" name="Gerade Verbindung mit Pfeil 11">
            <a:extLst>
              <a:ext uri="{FF2B5EF4-FFF2-40B4-BE49-F238E27FC236}">
                <a16:creationId xmlns:a16="http://schemas.microsoft.com/office/drawing/2014/main" id="{6D83483C-F820-4B6C-AD72-6E0A82E19F6C}"/>
              </a:ext>
            </a:extLst>
          </p:cNvPr>
          <p:cNvCxnSpPr>
            <a:cxnSpLocks/>
          </p:cNvCxnSpPr>
          <p:nvPr/>
        </p:nvCxnSpPr>
        <p:spPr>
          <a:xfrm flipH="1">
            <a:off x="6983216" y="1873600"/>
            <a:ext cx="1900435" cy="84750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2C99A66D-8D64-4BD1-A290-33296B8B7A91}"/>
              </a:ext>
            </a:extLst>
          </p:cNvPr>
          <p:cNvSpPr txBox="1"/>
          <p:nvPr/>
        </p:nvSpPr>
        <p:spPr>
          <a:xfrm>
            <a:off x="8824322" y="1603419"/>
            <a:ext cx="3541295" cy="3477875"/>
          </a:xfrm>
          <a:prstGeom prst="rect">
            <a:avLst/>
          </a:prstGeom>
          <a:noFill/>
        </p:spPr>
        <p:txBody>
          <a:bodyPr wrap="square" rtlCol="0">
            <a:spAutoFit/>
          </a:bodyPr>
          <a:lstStyle/>
          <a:p>
            <a:pPr marL="285750" indent="-285750">
              <a:buFontTx/>
              <a:buChar char="-"/>
            </a:pPr>
            <a:r>
              <a:rPr lang="de-DE" sz="2000" dirty="0"/>
              <a:t>Mehrbenutzermodus einstellen</a:t>
            </a:r>
          </a:p>
          <a:p>
            <a:endParaRPr lang="de-DE" sz="2000" dirty="0"/>
          </a:p>
          <a:p>
            <a:pPr marL="342900" indent="-342900">
              <a:buFontTx/>
              <a:buChar char="-"/>
            </a:pPr>
            <a:r>
              <a:rPr lang="de-DE" sz="2000" dirty="0"/>
              <a:t>mit Stift auf dem Tablet schreiben</a:t>
            </a:r>
          </a:p>
          <a:p>
            <a:endParaRPr lang="de-DE" sz="2000" dirty="0"/>
          </a:p>
          <a:p>
            <a:pPr marL="285750" indent="-285750">
              <a:buFontTx/>
              <a:buChar char="-"/>
            </a:pPr>
            <a:r>
              <a:rPr lang="de-DE" sz="2000" dirty="0">
                <a:solidFill>
                  <a:srgbClr val="FF0000"/>
                </a:solidFill>
              </a:rPr>
              <a:t>ACHTUNG:</a:t>
            </a:r>
          </a:p>
          <a:p>
            <a:pPr lvl="1"/>
            <a:r>
              <a:rPr lang="de-DE" sz="2000" dirty="0">
                <a:solidFill>
                  <a:srgbClr val="FF0000"/>
                </a:solidFill>
              </a:rPr>
              <a:t>In diesem Modus kann jeder auf der Tafel schreiben!</a:t>
            </a:r>
          </a:p>
          <a:p>
            <a:endParaRPr lang="de-DE" sz="2000" dirty="0"/>
          </a:p>
        </p:txBody>
      </p:sp>
      <p:pic>
        <p:nvPicPr>
          <p:cNvPr id="9" name="Grafik 8">
            <a:extLst>
              <a:ext uri="{FF2B5EF4-FFF2-40B4-BE49-F238E27FC236}">
                <a16:creationId xmlns:a16="http://schemas.microsoft.com/office/drawing/2014/main" id="{3F15CA2E-E37C-4F42-B547-013ABD28057C}"/>
              </a:ext>
            </a:extLst>
          </p:cNvPr>
          <p:cNvPicPr>
            <a:picLocks noChangeAspect="1"/>
          </p:cNvPicPr>
          <p:nvPr/>
        </p:nvPicPr>
        <p:blipFill>
          <a:blip r:embed="rId5"/>
          <a:stretch>
            <a:fillRect/>
          </a:stretch>
        </p:blipFill>
        <p:spPr>
          <a:xfrm>
            <a:off x="10967382" y="6356350"/>
            <a:ext cx="841321" cy="292633"/>
          </a:xfrm>
          <a:prstGeom prst="rect">
            <a:avLst/>
          </a:prstGeom>
        </p:spPr>
      </p:pic>
    </p:spTree>
    <p:extLst>
      <p:ext uri="{BB962C8B-B14F-4D97-AF65-F5344CB8AC3E}">
        <p14:creationId xmlns:p14="http://schemas.microsoft.com/office/powerpoint/2010/main" val="283615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5F2DAD74-357E-4D0B-AFE6-5EF57BCF20C7}"/>
              </a:ext>
            </a:extLst>
          </p:cNvPr>
          <p:cNvPicPr>
            <a:picLocks noChangeAspect="1"/>
          </p:cNvPicPr>
          <p:nvPr/>
        </p:nvPicPr>
        <p:blipFill>
          <a:blip r:embed="rId2"/>
          <a:stretch>
            <a:fillRect/>
          </a:stretch>
        </p:blipFill>
        <p:spPr>
          <a:xfrm>
            <a:off x="696501" y="1245475"/>
            <a:ext cx="10798997" cy="3216166"/>
          </a:xfrm>
          <a:prstGeom prst="rect">
            <a:avLst/>
          </a:prstGeom>
        </p:spPr>
      </p:pic>
    </p:spTree>
    <p:extLst>
      <p:ext uri="{BB962C8B-B14F-4D97-AF65-F5344CB8AC3E}">
        <p14:creationId xmlns:p14="http://schemas.microsoft.com/office/powerpoint/2010/main" val="8197564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0901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14B219BF-2D99-4015-B098-AB5411E92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268" y="285983"/>
            <a:ext cx="8937742" cy="6286033"/>
          </a:xfrm>
          <a:prstGeom prst="rect">
            <a:avLst/>
          </a:prstGeom>
        </p:spPr>
      </p:pic>
    </p:spTree>
    <p:extLst>
      <p:ext uri="{BB962C8B-B14F-4D97-AF65-F5344CB8AC3E}">
        <p14:creationId xmlns:p14="http://schemas.microsoft.com/office/powerpoint/2010/main" val="39381300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ctrTitle"/>
          </p:nvPr>
        </p:nvSpPr>
        <p:spPr>
          <a:xfrm>
            <a:off x="1106488" y="582396"/>
            <a:ext cx="9144000" cy="1975149"/>
          </a:xfrm>
        </p:spPr>
        <p:txBody>
          <a:bodyPr>
            <a:normAutofit fontScale="90000"/>
          </a:bodyPr>
          <a:lstStyle/>
          <a:p>
            <a:pPr eaLnBrk="1" hangingPunct="1"/>
            <a:br>
              <a:rPr lang="de-DE" b="1" dirty="0"/>
            </a:br>
            <a:br>
              <a:rPr lang="de-DE" b="1" dirty="0"/>
            </a:br>
            <a:br>
              <a:rPr lang="de-DE" b="1" dirty="0"/>
            </a:br>
            <a:br>
              <a:rPr lang="de-DE" b="1" dirty="0"/>
            </a:br>
            <a:br>
              <a:rPr lang="de-DE" b="1" dirty="0"/>
            </a:br>
            <a:r>
              <a:rPr lang="de-DE" b="1" dirty="0"/>
              <a:t>Einführung in die Nutzung als von </a:t>
            </a:r>
            <a:r>
              <a:rPr lang="de-DE" b="1" dirty="0" err="1"/>
              <a:t>BigBlueButton</a:t>
            </a:r>
            <a:r>
              <a:rPr lang="de-DE" b="1" dirty="0"/>
              <a:t> – erste Schritt</a:t>
            </a:r>
          </a:p>
        </p:txBody>
      </p:sp>
      <p:sp>
        <p:nvSpPr>
          <p:cNvPr id="13316" name="Textfeld 5"/>
          <p:cNvSpPr txBox="1">
            <a:spLocks noChangeArrowheads="1"/>
          </p:cNvSpPr>
          <p:nvPr/>
        </p:nvSpPr>
        <p:spPr bwMode="auto">
          <a:xfrm>
            <a:off x="756557" y="4848225"/>
            <a:ext cx="4167188" cy="6477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Ort: Landsberg  Datum: </a:t>
            </a:r>
            <a:fld id="{9A8F491A-8EED-447B-ACEC-5742D0130E43}" type="datetime1">
              <a:rPr lang="de-DE" b="1" smtClean="0">
                <a:solidFill>
                  <a:srgbClr val="000000"/>
                </a:solidFill>
                <a:latin typeface="Calibri" pitchFamily="34" charset="0"/>
              </a:rPr>
              <a:t>21.12.2020</a:t>
            </a:fld>
            <a:endPar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3317" name="Textfeld 6"/>
          <p:cNvSpPr txBox="1">
            <a:spLocks noChangeArrowheads="1"/>
          </p:cNvSpPr>
          <p:nvPr/>
        </p:nvSpPr>
        <p:spPr bwMode="auto">
          <a:xfrm>
            <a:off x="5678488" y="4848225"/>
            <a:ext cx="6361112" cy="12001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Ralf Loheit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Medienpädagogischer Berater digitale Bildung (</a:t>
            </a:r>
            <a:r>
              <a:rPr kumimoji="0" lang="de-DE" sz="1800" b="1" i="0" u="none" strike="noStrike" kern="1200" cap="none" spc="0" normalizeH="0" baseline="0" noProof="0" dirty="0" err="1">
                <a:ln>
                  <a:noFill/>
                </a:ln>
                <a:solidFill>
                  <a:srgbClr val="000000"/>
                </a:solidFill>
                <a:effectLst/>
                <a:uLnTx/>
                <a:uFillTx/>
                <a:latin typeface="Calibri" pitchFamily="34" charset="0"/>
                <a:ea typeface="+mn-ea"/>
                <a:cs typeface="+mn-cs"/>
              </a:rPr>
              <a:t>mBdB</a:t>
            </a: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für die Landkreise Landsberg/Lech und Starnberg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pic>
        <p:nvPicPr>
          <p:cNvPr id="2" name="Grafik 1">
            <a:extLst>
              <a:ext uri="{FF2B5EF4-FFF2-40B4-BE49-F238E27FC236}">
                <a16:creationId xmlns:a16="http://schemas.microsoft.com/office/drawing/2014/main" id="{30047D2A-F1C5-43B5-ADAE-FD600B9E7647}"/>
              </a:ext>
            </a:extLst>
          </p:cNvPr>
          <p:cNvPicPr>
            <a:picLocks noChangeAspect="1"/>
          </p:cNvPicPr>
          <p:nvPr/>
        </p:nvPicPr>
        <p:blipFill>
          <a:blip r:embed="rId2"/>
          <a:stretch>
            <a:fillRect/>
          </a:stretch>
        </p:blipFill>
        <p:spPr>
          <a:xfrm>
            <a:off x="9583382" y="5735637"/>
            <a:ext cx="1284173" cy="719137"/>
          </a:xfrm>
          <a:prstGeom prst="rect">
            <a:avLst/>
          </a:prstGeom>
        </p:spPr>
      </p:pic>
      <p:pic>
        <p:nvPicPr>
          <p:cNvPr id="5" name="Grafik 4">
            <a:extLst>
              <a:ext uri="{FF2B5EF4-FFF2-40B4-BE49-F238E27FC236}">
                <a16:creationId xmlns:a16="http://schemas.microsoft.com/office/drawing/2014/main" id="{ED896A4C-81D5-491B-9A90-7ADBE858D74F}"/>
              </a:ext>
            </a:extLst>
          </p:cNvPr>
          <p:cNvPicPr>
            <a:picLocks noChangeAspect="1"/>
          </p:cNvPicPr>
          <p:nvPr/>
        </p:nvPicPr>
        <p:blipFill rotWithShape="1">
          <a:blip r:embed="rId3"/>
          <a:srcRect t="15027" b="11835"/>
          <a:stretch/>
        </p:blipFill>
        <p:spPr>
          <a:xfrm>
            <a:off x="6096000" y="2576945"/>
            <a:ext cx="3354842" cy="1392938"/>
          </a:xfrm>
          <a:prstGeom prst="rect">
            <a:avLst/>
          </a:prstGeom>
        </p:spPr>
      </p:pic>
      <p:pic>
        <p:nvPicPr>
          <p:cNvPr id="7" name="Grafik 6">
            <a:extLst>
              <a:ext uri="{FF2B5EF4-FFF2-40B4-BE49-F238E27FC236}">
                <a16:creationId xmlns:a16="http://schemas.microsoft.com/office/drawing/2014/main" id="{2CFF9164-95D6-4470-A461-2B710DFE9964}"/>
              </a:ext>
            </a:extLst>
          </p:cNvPr>
          <p:cNvPicPr>
            <a:picLocks noChangeAspect="1"/>
          </p:cNvPicPr>
          <p:nvPr/>
        </p:nvPicPr>
        <p:blipFill>
          <a:blip r:embed="rId4"/>
          <a:stretch>
            <a:fillRect/>
          </a:stretch>
        </p:blipFill>
        <p:spPr>
          <a:xfrm>
            <a:off x="2158710" y="2963944"/>
            <a:ext cx="2622627" cy="1005939"/>
          </a:xfrm>
          <a:prstGeom prst="rect">
            <a:avLst/>
          </a:prstGeom>
        </p:spPr>
      </p:pic>
      <p:pic>
        <p:nvPicPr>
          <p:cNvPr id="3" name="Grafik 2">
            <a:extLst>
              <a:ext uri="{FF2B5EF4-FFF2-40B4-BE49-F238E27FC236}">
                <a16:creationId xmlns:a16="http://schemas.microsoft.com/office/drawing/2014/main" id="{CBC63074-9CC4-448F-AD97-60E6F3191284}"/>
              </a:ext>
            </a:extLst>
          </p:cNvPr>
          <p:cNvPicPr>
            <a:picLocks noChangeAspect="1"/>
          </p:cNvPicPr>
          <p:nvPr/>
        </p:nvPicPr>
        <p:blipFill>
          <a:blip r:embed="rId5"/>
          <a:stretch>
            <a:fillRect/>
          </a:stretch>
        </p:blipFill>
        <p:spPr>
          <a:xfrm>
            <a:off x="7773421" y="6162141"/>
            <a:ext cx="841321" cy="292633"/>
          </a:xfrm>
          <a:prstGeom prst="rect">
            <a:avLst/>
          </a:prstGeom>
        </p:spPr>
      </p:pic>
    </p:spTree>
    <p:extLst>
      <p:ext uri="{BB962C8B-B14F-4D97-AF65-F5344CB8AC3E}">
        <p14:creationId xmlns:p14="http://schemas.microsoft.com/office/powerpoint/2010/main" val="55742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395211" y="1933732"/>
            <a:ext cx="9144000" cy="2387600"/>
          </a:xfrm>
        </p:spPr>
        <p:txBody>
          <a:bodyPr>
            <a:normAutofit fontScale="90000"/>
          </a:bodyPr>
          <a:lstStyle/>
          <a:p>
            <a:r>
              <a:rPr lang="de-DE" dirty="0"/>
              <a:t>Was sollten </a:t>
            </a:r>
            <a:r>
              <a:rPr lang="de-DE" b="1" dirty="0"/>
              <a:t>meine Schüler </a:t>
            </a:r>
            <a:r>
              <a:rPr lang="de-DE" dirty="0"/>
              <a:t>vor der ersten Unterrichtseinheit wissen?</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7FC64DB7-B474-4311-B9A7-5879E15D6D67}"/>
              </a:ext>
            </a:extLst>
          </p:cNvPr>
          <p:cNvPicPr>
            <a:picLocks noChangeAspect="1"/>
          </p:cNvPicPr>
          <p:nvPr/>
        </p:nvPicPr>
        <p:blipFill>
          <a:blip r:embed="rId2"/>
          <a:stretch>
            <a:fillRect/>
          </a:stretch>
        </p:blipFill>
        <p:spPr>
          <a:xfrm>
            <a:off x="11122325" y="6246279"/>
            <a:ext cx="841321" cy="292633"/>
          </a:xfrm>
          <a:prstGeom prst="rect">
            <a:avLst/>
          </a:prstGeom>
        </p:spPr>
      </p:pic>
    </p:spTree>
    <p:extLst>
      <p:ext uri="{BB962C8B-B14F-4D97-AF65-F5344CB8AC3E}">
        <p14:creationId xmlns:p14="http://schemas.microsoft.com/office/powerpoint/2010/main" val="326095867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dB Fortbildungen" id="{4D945E9B-477F-44BF-A9D0-1D825C354805}" vid="{64A41B9A-7775-48B6-A1D7-64DB90212AE8}"/>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dB Fortbildungen" id="{4D945E9B-477F-44BF-A9D0-1D825C354805}" vid="{5776CBD5-2671-4A7B-A41F-F24E3999B19C}"/>
    </a:ext>
  </a:extLst>
</a:theme>
</file>

<file path=ppt/theme/theme3.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dB Fortbildungen" id="{4D945E9B-477F-44BF-A9D0-1D825C354805}" vid="{54899B38-E848-40BF-9ADB-55BF90E802B8}"/>
    </a:ext>
  </a:extLst>
</a:theme>
</file>

<file path=ppt/theme/theme4.xml><?xml version="1.0" encoding="utf-8"?>
<a:theme xmlns:a="http://schemas.openxmlformats.org/drawingml/2006/main" name="3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dB Fortbildungen" id="{4D945E9B-477F-44BF-A9D0-1D825C354805}" vid="{84E45F2E-C85A-4403-BC4B-2D9A174784AA}"/>
    </a:ext>
  </a:extLst>
</a:theme>
</file>

<file path=docProps/app.xml><?xml version="1.0" encoding="utf-8"?>
<Properties xmlns="http://schemas.openxmlformats.org/officeDocument/2006/extended-properties" xmlns:vt="http://schemas.openxmlformats.org/officeDocument/2006/docPropsVTypes">
  <Template>mBdB Fortbildungen</Template>
  <TotalTime>0</TotalTime>
  <Words>1777</Words>
  <Application>Microsoft Office PowerPoint</Application>
  <PresentationFormat>Breitbild</PresentationFormat>
  <Paragraphs>390</Paragraphs>
  <Slides>82</Slides>
  <Notes>0</Notes>
  <HiddenSlides>0</HiddenSlides>
  <MMClips>0</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82</vt:i4>
      </vt:variant>
    </vt:vector>
  </HeadingPairs>
  <TitlesOfParts>
    <vt:vector size="90" baseType="lpstr">
      <vt:lpstr>Arial</vt:lpstr>
      <vt:lpstr>Calibri</vt:lpstr>
      <vt:lpstr>Calibri Light</vt:lpstr>
      <vt:lpstr>Comic Sans MS</vt:lpstr>
      <vt:lpstr>Office</vt:lpstr>
      <vt:lpstr>1_Office</vt:lpstr>
      <vt:lpstr>2_Office</vt:lpstr>
      <vt:lpstr>3_Office</vt:lpstr>
      <vt:lpstr>Herzlich willkommen!</vt:lpstr>
      <vt:lpstr>PowerPoint-Präsentation</vt:lpstr>
      <vt:lpstr>     Unterrichten mit BigBlueButton – Anregungen – </vt:lpstr>
      <vt:lpstr>Was kann BigBlueButton?</vt:lpstr>
      <vt:lpstr>PowerPoint-Präsentation</vt:lpstr>
      <vt:lpstr>PowerPoint-Präsentation</vt:lpstr>
      <vt:lpstr>Unterricht mit Videokonferenzen  -  geht das überhaupt?</vt:lpstr>
      <vt:lpstr>PowerPoint-Präsentation</vt:lpstr>
      <vt:lpstr>Was sollten meine Schüler vor der ersten Unterrichtseinheit wissen?</vt:lpstr>
      <vt:lpstr>- öffentlichen Chat ein- und ausschalten</vt:lpstr>
      <vt:lpstr>- Nachrichten im öffentlichen Chat schreiben</vt:lpstr>
      <vt:lpstr>- mit Emojis/Statussymbolen arbeiten</vt:lpstr>
      <vt:lpstr>PowerPoint-Präsentation</vt:lpstr>
      <vt:lpstr>Unsere „Klassenregeln“</vt:lpstr>
      <vt:lpstr>PowerPoint-Präsentation</vt:lpstr>
      <vt:lpstr>Was sollte ich vor der ersten Unterrichtseinheit wissen?</vt:lpstr>
      <vt:lpstr>PowerPoint-Präsentation</vt:lpstr>
      <vt:lpstr>PowerPoint-Präsentation</vt:lpstr>
      <vt:lpstr>PowerPoint-Präsentation</vt:lpstr>
      <vt:lpstr>PowerPoint-Präsentation</vt:lpstr>
      <vt:lpstr>Wie erstelle ich einen Raum für meine Klasse?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Wie erstelle ich die Zugangsinformationen für meine Klasse?</vt:lpstr>
      <vt:lpstr>PowerPoint-Präsentation</vt:lpstr>
      <vt:lpstr>PowerPoint-Präsentation</vt:lpstr>
      <vt:lpstr>Wie starte ich meinen Raum?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Präsentationen &amp; Whiteboardfunktion</vt:lpstr>
      <vt:lpstr>PowerPoint-Präsentation</vt:lpstr>
      <vt:lpstr>PowerPoint-Präsentation</vt:lpstr>
      <vt:lpstr>PowerPoint-Präsentation</vt:lpstr>
      <vt:lpstr>Präsentation einsetzen</vt:lpstr>
      <vt:lpstr>PowerPoint-Präsentation</vt:lpstr>
      <vt:lpstr>PowerPoint-Präsentation</vt:lpstr>
      <vt:lpstr>PowerPoint-Präsentation</vt:lpstr>
      <vt:lpstr>PowerPoint-Präsentation</vt:lpstr>
      <vt:lpstr>PowerPoint-Präsentation</vt:lpstr>
      <vt:lpstr> Alternative zur Präsentation:   Bildschirm teilen</vt:lpstr>
      <vt:lpstr> </vt:lpstr>
      <vt:lpstr>PowerPoint-Präsentation</vt:lpstr>
      <vt:lpstr>PowerPoint-Präsentation</vt:lpstr>
      <vt:lpstr>PowerPoint-Präsentation</vt:lpstr>
      <vt:lpstr> Umfragen nutzen</vt:lpstr>
      <vt:lpstr>PowerPoint-Präsentation</vt:lpstr>
      <vt:lpstr>PowerPoint-Präsentation</vt:lpstr>
      <vt:lpstr>PowerPoint-Präsentation</vt:lpstr>
      <vt:lpstr>Umfrage starten</vt:lpstr>
      <vt:lpstr>PowerPoint-Präsentation</vt:lpstr>
      <vt:lpstr>PowerPoint-Präsentation</vt:lpstr>
      <vt:lpstr>Video teilen</vt:lpstr>
      <vt:lpstr> Geteilte Notizen</vt:lpstr>
      <vt:lpstr>PowerPoint-Präsentation</vt:lpstr>
      <vt:lpstr>PowerPoint-Präsentation</vt:lpstr>
      <vt:lpstr>PowerPoint-Präsentation</vt:lpstr>
      <vt:lpstr> Übung  -  Umfrage</vt:lpstr>
      <vt:lpstr> Praxisbeispiel  -  gemeinsam spielen</vt:lpstr>
      <vt:lpstr> 1. Beispiel:  Bingo</vt:lpstr>
      <vt:lpstr> 2. Beispiel:  Montagsmaler</vt:lpstr>
      <vt:lpstr> 3. Beispiel:  Hangman</vt:lpstr>
      <vt:lpstr> 4. Beispiel:  Stadt-Land-Fluss</vt:lpstr>
      <vt:lpstr> 5. Beispiel:  Challange  z.B. Wer ist am schnellsten…</vt:lpstr>
      <vt:lpstr> andere Beispiele:  Sammlung</vt:lpstr>
      <vt:lpstr> Praxisbeispiel  -  Video teilen (Karaoke) </vt:lpstr>
      <vt:lpstr>analoges Arbeiten in Videokonferenzen -  „seeting“</vt:lpstr>
      <vt:lpstr>PowerPoint-Präsentation</vt:lpstr>
      <vt:lpstr>PowerPoint-Präsentation</vt:lpstr>
      <vt:lpstr>PowerPoint-Präsentation</vt:lpstr>
      <vt:lpstr>PowerPoint-Präsentation</vt:lpstr>
      <vt:lpstr>PowerPoint-Präsentation</vt:lpstr>
      <vt:lpstr>     Einführung in die Nutzung als von BigBlueButton – erste Schritt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Andre Baum</dc:creator>
  <cp:lastModifiedBy>Andre Baum</cp:lastModifiedBy>
  <cp:revision>41</cp:revision>
  <dcterms:created xsi:type="dcterms:W3CDTF">2020-10-02T06:15:33Z</dcterms:created>
  <dcterms:modified xsi:type="dcterms:W3CDTF">2020-12-21T12:39:34Z</dcterms:modified>
</cp:coreProperties>
</file>