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sldIdLst>
    <p:sldId id="295" r:id="rId4"/>
    <p:sldId id="312" r:id="rId5"/>
    <p:sldId id="396" r:id="rId6"/>
    <p:sldId id="256" r:id="rId7"/>
    <p:sldId id="282" r:id="rId8"/>
    <p:sldId id="364" r:id="rId9"/>
    <p:sldId id="261" r:id="rId10"/>
    <p:sldId id="301" r:id="rId11"/>
    <p:sldId id="367" r:id="rId12"/>
    <p:sldId id="288" r:id="rId13"/>
    <p:sldId id="290" r:id="rId14"/>
    <p:sldId id="315" r:id="rId15"/>
    <p:sldId id="329" r:id="rId16"/>
    <p:sldId id="368" r:id="rId17"/>
    <p:sldId id="313" r:id="rId18"/>
    <p:sldId id="297" r:id="rId19"/>
    <p:sldId id="361" r:id="rId20"/>
    <p:sldId id="292" r:id="rId21"/>
    <p:sldId id="303" r:id="rId22"/>
    <p:sldId id="362" r:id="rId23"/>
    <p:sldId id="293" r:id="rId24"/>
    <p:sldId id="363" r:id="rId25"/>
    <p:sldId id="378" r:id="rId26"/>
    <p:sldId id="379" r:id="rId27"/>
    <p:sldId id="380" r:id="rId28"/>
    <p:sldId id="375" r:id="rId29"/>
    <p:sldId id="376" r:id="rId30"/>
    <p:sldId id="369" r:id="rId31"/>
    <p:sldId id="374" r:id="rId32"/>
    <p:sldId id="370" r:id="rId33"/>
    <p:sldId id="371" r:id="rId34"/>
    <p:sldId id="372" r:id="rId35"/>
    <p:sldId id="373" r:id="rId36"/>
    <p:sldId id="365" r:id="rId37"/>
    <p:sldId id="289" r:id="rId38"/>
    <p:sldId id="343" r:id="rId39"/>
    <p:sldId id="345" r:id="rId40"/>
    <p:sldId id="366" r:id="rId41"/>
    <p:sldId id="360" r:id="rId42"/>
    <p:sldId id="294" r:id="rId43"/>
    <p:sldId id="381" r:id="rId44"/>
    <p:sldId id="382" r:id="rId45"/>
    <p:sldId id="257" r:id="rId46"/>
    <p:sldId id="258" r:id="rId47"/>
    <p:sldId id="383" r:id="rId48"/>
    <p:sldId id="384" r:id="rId49"/>
    <p:sldId id="385" r:id="rId50"/>
    <p:sldId id="386" r:id="rId51"/>
    <p:sldId id="387" r:id="rId52"/>
    <p:sldId id="388" r:id="rId53"/>
    <p:sldId id="394" r:id="rId54"/>
    <p:sldId id="390" r:id="rId55"/>
    <p:sldId id="391" r:id="rId56"/>
    <p:sldId id="392" r:id="rId57"/>
    <p:sldId id="259" r:id="rId58"/>
    <p:sldId id="260" r:id="rId59"/>
    <p:sldId id="393" r:id="rId60"/>
    <p:sldId id="262" r:id="rId61"/>
    <p:sldId id="264" r:id="rId62"/>
    <p:sldId id="263" r:id="rId6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8" autoAdjust="0"/>
    <p:restoredTop sz="94660"/>
  </p:normalViewPr>
  <p:slideViewPr>
    <p:cSldViewPr snapToGrid="0">
      <p:cViewPr varScale="1">
        <p:scale>
          <a:sx n="76" d="100"/>
          <a:sy n="76" d="100"/>
        </p:scale>
        <p:origin x="3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F0C76D-D65F-4B98-9980-61DF613C32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29007"/>
            <a:ext cx="9144000" cy="158095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dirty="0"/>
              <a:t>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E9CD1D7-18B3-4C5C-A7A8-987222B9CF4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3651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fld id="{C26643D6-0C4B-4E01-B08A-72D48925E4F3}" type="datetime1">
              <a:rPr lang="de-DE" smtClean="0"/>
              <a:t>05.03.2021</a:t>
            </a:fld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313FD20-1D41-405A-BA3A-E57E1AF610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 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08E1DBC-B331-44DD-B122-6D814C334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 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9FD22B2-33C2-46D1-A9B5-DF52DC385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 </a:t>
            </a:r>
          </a:p>
        </p:txBody>
      </p:sp>
      <p:pic>
        <p:nvPicPr>
          <p:cNvPr id="7" name="Bildschirmfoto 2020-10-27 um 20.19.41.png" descr="Bildschirmfoto 2020-10-27 um 20.19.41.png">
            <a:extLst>
              <a:ext uri="{FF2B5EF4-FFF2-40B4-BE49-F238E27FC236}">
                <a16:creationId xmlns:a16="http://schemas.microsoft.com/office/drawing/2014/main" id="{27E3A887-A16F-4014-9253-6DF897DEBD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52285" y="6356350"/>
            <a:ext cx="901515" cy="3201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20956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132D4B-533E-4A9C-8CC8-CE8B9FE56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E20A937-9D8A-4769-BD41-E167E08A1F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B9E5A2C-B68B-4513-80D3-ECE4424126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   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BE8CDE5-D0A1-46F2-BA0F-6C8FA7DCF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8803F0-E513-48FF-A363-CEF414172CC6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D03FF697-EF55-4FE0-8496-1CB883358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97001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3F098F29-9425-4B2A-AFFA-64F98A2F0A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669367B-A082-497A-9691-9CA3A93721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58DF747-F864-4B2B-B750-359673B85E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  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B67803C-B2C2-415D-8B12-FA3F755B1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8803F0-E513-48FF-A363-CEF414172CC6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C965D6F6-6348-4731-B342-7AD21EA2D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728839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 und Datum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9600" y="5993081"/>
            <a:ext cx="10972800" cy="302896"/>
          </a:xfrm>
          <a:prstGeom prst="rect">
            <a:avLst/>
          </a:prstGeom>
        </p:spPr>
        <p:txBody>
          <a:bodyPr/>
          <a:lstStyle>
            <a:lvl1pPr marL="0" indent="0" algn="ctr" defTabSz="404495">
              <a:lnSpc>
                <a:spcPct val="100000"/>
              </a:lnSpc>
              <a:spcBef>
                <a:spcPts val="0"/>
              </a:spcBef>
              <a:buSzTx/>
              <a:buNone/>
              <a:defRPr sz="1470" spc="-14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Autor und Datum</a:t>
            </a:r>
          </a:p>
        </p:txBody>
      </p:sp>
      <p:sp>
        <p:nvSpPr>
          <p:cNvPr id="12" name="Titel der Präsentation"/>
          <p:cNvSpPr txBox="1">
            <a:spLocks noGrp="1"/>
          </p:cNvSpPr>
          <p:nvPr>
            <p:ph type="title" hasCustomPrompt="1"/>
          </p:nvPr>
        </p:nvSpPr>
        <p:spPr>
          <a:xfrm>
            <a:off x="609600" y="1771650"/>
            <a:ext cx="10972800" cy="2133600"/>
          </a:xfrm>
          <a:prstGeom prst="rect">
            <a:avLst/>
          </a:prstGeom>
        </p:spPr>
        <p:txBody>
          <a:bodyPr anchor="b"/>
          <a:lstStyle>
            <a:lvl1pPr>
              <a:defRPr sz="6400" spc="-64"/>
            </a:lvl1pPr>
          </a:lstStyle>
          <a:p>
            <a:r>
              <a:t>Titel der Präsentation</a:t>
            </a:r>
          </a:p>
        </p:txBody>
      </p:sp>
      <p:sp>
        <p:nvSpPr>
          <p:cNvPr id="13" name="Textebene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9600" y="3783790"/>
            <a:ext cx="10972800" cy="1125297"/>
          </a:xfrm>
          <a:prstGeom prst="rect">
            <a:avLst/>
          </a:prstGeom>
        </p:spPr>
        <p:txBody>
          <a:bodyPr/>
          <a:lstStyle>
            <a:lvl1pPr marL="0" indent="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z="3000" spc="-30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  <a:lvl2pPr marL="0" indent="22860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z="3000" spc="-30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2pPr>
            <a:lvl3pPr marL="0" indent="45720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z="3000" spc="-30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3pPr>
            <a:lvl4pPr marL="0" indent="68580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z="3000" spc="-30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4pPr>
            <a:lvl5pPr marL="0" indent="91440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z="3000" spc="-30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5pPr>
          </a:lstStyle>
          <a:p>
            <a:r>
              <a:t>Präsentationsuntertitel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5995670" y="6342380"/>
            <a:ext cx="204471" cy="22225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755502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text"/>
          <p:cNvSpPr txBox="1">
            <a:spLocks noGrp="1"/>
          </p:cNvSpPr>
          <p:nvPr>
            <p:ph type="title"/>
          </p:nvPr>
        </p:nvSpPr>
        <p:spPr>
          <a:xfrm>
            <a:off x="1524000" y="1122364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t>Titeltext</a:t>
            </a:r>
          </a:p>
        </p:txBody>
      </p:sp>
      <p:sp>
        <p:nvSpPr>
          <p:cNvPr id="12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9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1800"/>
            </a:lvl1pPr>
            <a:lvl2pPr marL="0" indent="342900" algn="ctr">
              <a:buSzTx/>
              <a:buFontTx/>
              <a:buNone/>
              <a:defRPr sz="1800"/>
            </a:lvl2pPr>
            <a:lvl3pPr marL="0" indent="685800" algn="ctr">
              <a:buSzTx/>
              <a:buFontTx/>
              <a:buNone/>
              <a:defRPr sz="1800"/>
            </a:lvl3pPr>
            <a:lvl4pPr marL="0" indent="1028700" algn="ctr">
              <a:buSzTx/>
              <a:buFontTx/>
              <a:buNone/>
              <a:defRPr sz="1800"/>
            </a:lvl4pPr>
            <a:lvl5pPr marL="0" indent="1371600" algn="ctr">
              <a:buSzTx/>
              <a:buFontTx/>
              <a:buNone/>
              <a:defRPr sz="18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3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7417691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21" name="Textebene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22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5969017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eltext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t>Titeltext</a:t>
            </a:r>
          </a:p>
        </p:txBody>
      </p:sp>
      <p:sp>
        <p:nvSpPr>
          <p:cNvPr id="30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831851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800">
                <a:solidFill>
                  <a:srgbClr val="888888"/>
                </a:solidFill>
              </a:defRPr>
            </a:lvl1pPr>
            <a:lvl2pPr marL="0" indent="342900">
              <a:buSzTx/>
              <a:buFontTx/>
              <a:buNone/>
              <a:defRPr sz="1800">
                <a:solidFill>
                  <a:srgbClr val="888888"/>
                </a:solidFill>
              </a:defRPr>
            </a:lvl2pPr>
            <a:lvl3pPr marL="0" indent="685800">
              <a:buSzTx/>
              <a:buFontTx/>
              <a:buNone/>
              <a:defRPr sz="1800">
                <a:solidFill>
                  <a:srgbClr val="888888"/>
                </a:solidFill>
              </a:defRPr>
            </a:lvl3pPr>
            <a:lvl4pPr marL="0" indent="1028700">
              <a:buSzTx/>
              <a:buFontTx/>
              <a:buNone/>
              <a:defRPr sz="1800">
                <a:solidFill>
                  <a:srgbClr val="888888"/>
                </a:solidFill>
              </a:defRPr>
            </a:lvl4pPr>
            <a:lvl5pPr marL="0" indent="1371600">
              <a:buSzTx/>
              <a:buFontTx/>
              <a:buNone/>
              <a:defRPr sz="1800">
                <a:solidFill>
                  <a:srgbClr val="888888"/>
                </a:solidFill>
              </a:defRPr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31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9748534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39" name="Textebene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0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4504872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eltext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48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839788" y="1681165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1800" b="1"/>
            </a:lvl1pPr>
            <a:lvl2pPr marL="0" indent="342900">
              <a:buSzTx/>
              <a:buFontTx/>
              <a:buNone/>
              <a:defRPr sz="1800" b="1"/>
            </a:lvl2pPr>
            <a:lvl3pPr marL="0" indent="685800">
              <a:buSzTx/>
              <a:buFontTx/>
              <a:buNone/>
              <a:defRPr sz="1800" b="1"/>
            </a:lvl3pPr>
            <a:lvl4pPr marL="0" indent="1028700">
              <a:buSzTx/>
              <a:buFontTx/>
              <a:buNone/>
              <a:defRPr sz="1800" b="1"/>
            </a:lvl4pPr>
            <a:lvl5pPr marL="0" indent="1371600">
              <a:buSzTx/>
              <a:buFontTx/>
              <a:buNone/>
              <a:defRPr sz="1800" b="1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9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6172201" y="1681165"/>
            <a:ext cx="5183188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</a:lstStyle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2820932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58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584802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417598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3F4C97-BA78-40B8-A63F-3CA74969D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5A0E656-3BA1-47C4-AD03-144EBD4373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5500376-1C4D-4EBB-AADC-829633BFD6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  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6F23DDE-ACF5-4DAB-BA74-783876173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8803F0-E513-48FF-A363-CEF414172CC6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E366C198-33F8-4251-80BA-4299320B84BA}"/>
              </a:ext>
            </a:extLst>
          </p:cNvPr>
          <p:cNvSpPr txBox="1">
            <a:spLocks/>
          </p:cNvSpPr>
          <p:nvPr userDrawn="1"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Ralf Loheit</a:t>
            </a:r>
          </a:p>
          <a:p>
            <a:r>
              <a:rPr lang="de-DE" dirty="0" err="1"/>
              <a:t>mBdB</a:t>
            </a:r>
            <a:r>
              <a:rPr lang="de-DE" dirty="0"/>
              <a:t> für die Landkreise Landsberg/Lech  und Starnberg</a:t>
            </a:r>
          </a:p>
        </p:txBody>
      </p:sp>
    </p:spTree>
    <p:extLst>
      <p:ext uri="{BB962C8B-B14F-4D97-AF65-F5344CB8AC3E}">
        <p14:creationId xmlns:p14="http://schemas.microsoft.com/office/powerpoint/2010/main" val="1668111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eltext"/>
          <p:cNvSpPr txBox="1">
            <a:spLocks noGrp="1"/>
          </p:cNvSpPr>
          <p:nvPr>
            <p:ph type="title"/>
          </p:nvPr>
        </p:nvSpPr>
        <p:spPr>
          <a:xfrm>
            <a:off x="839789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Titeltext</a:t>
            </a:r>
          </a:p>
        </p:txBody>
      </p:sp>
      <p:sp>
        <p:nvSpPr>
          <p:cNvPr id="73" name="Textebene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7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 marL="538843" indent="-195943">
              <a:defRPr sz="2400"/>
            </a:lvl2pPr>
            <a:lvl3pPr marL="914400" indent="-228600">
              <a:defRPr sz="2400"/>
            </a:lvl3pPr>
            <a:lvl4pPr marL="1303020" indent="-274320">
              <a:defRPr sz="2400"/>
            </a:lvl4pPr>
            <a:lvl5pPr marL="1645920" indent="-274320">
              <a:defRPr sz="24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74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</a:lstStyle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9411031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eltext"/>
          <p:cNvSpPr txBox="1">
            <a:spLocks noGrp="1"/>
          </p:cNvSpPr>
          <p:nvPr>
            <p:ph type="title"/>
          </p:nvPr>
        </p:nvSpPr>
        <p:spPr>
          <a:xfrm>
            <a:off x="839789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Titeltext</a:t>
            </a:r>
          </a:p>
        </p:txBody>
      </p:sp>
      <p:sp>
        <p:nvSpPr>
          <p:cNvPr id="83" name="Bildplatzhalter 2"/>
          <p:cNvSpPr>
            <a:spLocks noGrp="1"/>
          </p:cNvSpPr>
          <p:nvPr>
            <p:ph type="pic" sz="half" idx="13"/>
          </p:nvPr>
        </p:nvSpPr>
        <p:spPr>
          <a:xfrm>
            <a:off x="5183187" y="987427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839789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200"/>
            </a:lvl1pPr>
            <a:lvl2pPr marL="0" indent="342900">
              <a:buSzTx/>
              <a:buFontTx/>
              <a:buNone/>
              <a:defRPr sz="1200"/>
            </a:lvl2pPr>
            <a:lvl3pPr marL="0" indent="685800">
              <a:buSzTx/>
              <a:buFontTx/>
              <a:buNone/>
              <a:defRPr sz="1200"/>
            </a:lvl3pPr>
            <a:lvl4pPr marL="0" indent="1028700">
              <a:buSzTx/>
              <a:buFontTx/>
              <a:buNone/>
              <a:defRPr sz="1200"/>
            </a:lvl4pPr>
            <a:lvl5pPr marL="0" indent="1371600">
              <a:buSzTx/>
              <a:buFontTx/>
              <a:buNone/>
              <a:defRPr sz="12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85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2937016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93" name="Textebene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94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0164628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eltext"/>
          <p:cNvSpPr txBox="1">
            <a:spLocks noGrp="1"/>
          </p:cNvSpPr>
          <p:nvPr>
            <p:ph type="title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102" name="Textebene 1…"/>
          <p:cNvSpPr txBox="1">
            <a:spLocks noGrp="1"/>
          </p:cNvSpPr>
          <p:nvPr>
            <p:ph type="body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03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4768911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59C144-3E6C-42D6-A173-06A2ABC381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DB6C472-D374-4B57-BC12-2CE407E05F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D883BD9-6659-4155-820F-CBC6D7134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F499D3B-97A5-4DE1-BFA7-D7B6F9B34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R. Loheit / mBdB für die Landkreise Landsberg/Lech und Starnberg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7232CEE-8935-404B-A2A5-6BC567688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9A3DE-CE1E-4D9C-A8D1-E30A1E0E34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81500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0CBF98-5AC0-4BEA-9D9F-E00B535AD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8139EC-CC57-4C3B-8CE1-84821536E4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B3C7743-0157-44E2-9EC6-6881A27FE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3D8C808-9767-4C60-948B-EA55DB982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R. Loheit / mBdB für die Landkreise Landsberg/Lech und Starnberg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868A218-B186-4638-BDF2-BA4113DF2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9A3DE-CE1E-4D9C-A8D1-E30A1E0E34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97590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315D58-E9C3-40C5-9522-4EE1B237A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E616EBB-645C-4EA0-8B6E-66025BAFB4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AB650B1-54B3-4458-8DF9-FEFCA6666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5C4E38D-F255-4ACD-A443-C39B07C3A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R. Loheit / mBdB für die Landkreise Landsberg/Lech und Starnberg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32C8D54-70FA-4059-A15A-2490A5D02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9A3DE-CE1E-4D9C-A8D1-E30A1E0E34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06007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620FB7-2EFA-4A9E-9122-5416F74B6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14B2021-04AC-4B90-BEF1-040664AA66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3C2B6AF-7C5E-4B59-96C2-9521B79CA6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C63E318-12FF-4E71-AA41-C21222ED7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4E9EAFC-EE52-4740-BD0F-F1DF85455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R. Loheit / mBdB für die Landkreise Landsberg/Lech und Starnberg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E5CA0F5-A964-4883-AA66-1263F468C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9A3DE-CE1E-4D9C-A8D1-E30A1E0E34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78011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06B14E-DE0D-41AA-A24A-748920D72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7798D8B-2820-40C4-82BD-B05EC6BBEF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E67BB2C-9AEF-496D-BA87-E7C8D6D189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4AB4065-5461-4993-BE2B-1EC7FB55B6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AF2492B-A135-4721-8D4E-C8FF873D6A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7BECB04-E45C-4E2A-8B74-27598A4B7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07CD4B6-E0B7-411F-876A-21E6F6B72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R. Loheit / mBdB für die Landkreise Landsberg/Lech und Starnberg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02DAB64-D2B2-4212-B007-ECC143426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9A3DE-CE1E-4D9C-A8D1-E30A1E0E34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9589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EAEBE6-A464-4DDC-91A1-7F5CD5514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DA6D750-A89E-4F47-8BE9-F60F8096C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C767582-457A-445B-90F1-A10491BAD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R. Loheit / mBdB für die Landkreise Landsberg/Lech und Starnberg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0BAA2F2-FFBD-463C-BF2B-C2AEF48FF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9A3DE-CE1E-4D9C-A8D1-E30A1E0E34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7183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63CBCD-8330-4C90-A269-477255E75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DF1BCFE-40B6-4A77-BEB3-60DA777D5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512EB29-F450-4CC2-ABF0-714003EEFF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 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9CADBF4-AFA4-45B2-9891-C4601832C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8803F0-E513-48FF-A363-CEF414172CC6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8BB461C6-F8BE-4240-9E74-8ED4E22DD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69647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5C51F91-4892-489E-93ED-A14BE510B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8E499EF-F83A-47D5-A60A-F266E13C1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R. Loheit / mBdB für die Landkreise Landsberg/Lech und Starnberg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626AF4C-2C6E-4A77-8F73-52919311F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9A3DE-CE1E-4D9C-A8D1-E30A1E0E34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20883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383631-2616-43EC-A54A-ED8477C63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A808DA-9C5B-403D-AB25-C74E4161BB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41A0FAD-ADC4-46B1-9858-CB273F2E7F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226EEBC-E50F-4724-8E92-9E7FFC483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C4D3F3E-6C84-4C7C-B84C-2C326AA74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R. Loheit / mBdB für die Landkreise Landsberg/Lech und Starnberg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E9FF0E8-C7D0-4C22-896E-5A997B2E2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9A3DE-CE1E-4D9C-A8D1-E30A1E0E34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46995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C147AF-65A3-4066-BD95-96FC6AACB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433E76F-C056-45FD-9931-2551987E44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F457BB9-623F-4EAF-8602-5295F1E0E7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0698828-1597-4226-AFC3-38281F662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F4DAB47-6780-4939-8FE8-BBE544CFB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R. Loheit / mBdB für die Landkreise Landsberg/Lech und Starnberg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F2A5034-921D-4BA5-B04E-A56DD1556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9A3DE-CE1E-4D9C-A8D1-E30A1E0E34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31201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949DBF-C412-4D94-BA75-6C5DA0F4F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459C60E-3A82-4A4B-965B-419D640076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A1EE603-67E4-41CB-97BD-DBB22E276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9DD550F-5855-4980-A2B6-8FA2B604B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R. Loheit / mBdB für die Landkreise Landsberg/Lech und Starnberg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EEC6AB8-E0BA-45B0-BDBC-844088F76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9A3DE-CE1E-4D9C-A8D1-E30A1E0E34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56332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CDC32463-07F2-4F8F-9743-AEBAA3E713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673141B-B0DF-4A82-A24C-2F63D7F945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F71F47E-DEDB-4B7D-AD0A-03C929997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4DFE0B8-0084-4CD1-86ED-943457D85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R. Loheit / mBdB für die Landkreise Landsberg/Lech und Starnberg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9E2D9A9-1363-4097-A655-5FAEE29D6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9A3DE-CE1E-4D9C-A8D1-E30A1E0E34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8488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04AD62-0E2A-41CD-9611-EED89DF1B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55E3224-2FB2-48D1-BE27-CF4789596F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C578D77-25B8-4359-8680-02580C8CB5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35672A3-488F-4E77-A32A-F78696A53A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 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904446F-688D-43D0-B357-A358D90BB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8803F0-E513-48FF-A363-CEF414172CC6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8172DF78-97C3-40FC-AB6A-AB1A91193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66995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2DF2AA-CF95-4105-86D8-283109C15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A4E509E-F669-4D94-87CE-F33D46AD19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1F8BC59-0E05-458A-9C23-357CF36E60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9D4CE26-D1AF-4256-81AB-D3E304CFFC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581AC95-FCCB-4279-B660-98A440EFBC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6498820-56F1-41F2-BFB7-65A5FE3723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 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07C2207-D7BD-4AE6-88A9-7A10E1DB0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8803F0-E513-48FF-A363-CEF414172CC6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1F52A9F7-9AA7-478C-A6D0-6D447D0FD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0871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81512E-008D-4E6C-8C81-DE3E09F91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14F4201-94FF-4EDF-8AA8-A9477A9FEE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 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BE9D146-C6F9-483A-8EDC-D2DE8D3C2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8803F0-E513-48FF-A363-CEF414172CC6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C01C311E-C60A-47C1-BD5C-C986A84DE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36635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A3FD73D-7712-42EF-8683-C28A50385C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D41D9D9-9E1B-46F6-B160-1A9092E57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8803F0-E513-48FF-A363-CEF414172CC6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427389F-9B98-4AD6-9672-A81A80C66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35663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3A8EDB-EE6C-4527-B9BE-5805BDCF4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EADD75-0A01-4F88-B091-59C2598CB3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B8944F6-9388-4F29-B86B-B4AF4DC41C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38506AD-B754-468F-8896-198D91CBEB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  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0B58FB8-F95E-4113-9CBB-EC896E395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8803F0-E513-48FF-A363-CEF414172CC6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85D5073F-E91D-4874-A5C2-42FC64436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29299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AA7810-84D9-4DD0-946D-1FFDFDD98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2CEAE77-0353-43B2-8939-10632335FC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5A1BEBA-835B-4CC4-BAD5-23ABAFC6C9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AB75C4F-F31C-46BA-BC22-969D63B15F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 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285C562-5E4A-4C20-8A8E-D87C9033A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8803F0-E513-48FF-A363-CEF414172CC6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65E790C1-7490-4656-9781-8EA4C7051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67759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0BCFDB0-768D-4A7B-B430-892674B65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53F225D-5589-49D0-B895-011070E01C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01BFD496-87A1-48E9-9E7E-B1BF4DF3CD07}"/>
              </a:ext>
            </a:extLst>
          </p:cNvPr>
          <p:cNvSpPr txBox="1">
            <a:spLocks/>
          </p:cNvSpPr>
          <p:nvPr userDrawn="1"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Ralf Loheit</a:t>
            </a:r>
          </a:p>
          <a:p>
            <a:r>
              <a:rPr lang="de-DE" dirty="0" err="1"/>
              <a:t>mBdB</a:t>
            </a:r>
            <a:r>
              <a:rPr lang="de-DE" dirty="0"/>
              <a:t> für die Landkreise Landsberg/Lech  und Starnberg</a:t>
            </a:r>
          </a:p>
        </p:txBody>
      </p:sp>
      <p:pic>
        <p:nvPicPr>
          <p:cNvPr id="11" name="Bildschirmfoto 2020-10-27 um 20.19.41.png" descr="Bildschirmfoto 2020-10-27 um 20.19.41.png">
            <a:extLst>
              <a:ext uri="{FF2B5EF4-FFF2-40B4-BE49-F238E27FC236}">
                <a16:creationId xmlns:a16="http://schemas.microsoft.com/office/drawing/2014/main" id="{7691092E-E1AB-4068-8B50-E21142FF97F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452285" y="6356350"/>
            <a:ext cx="901515" cy="3201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60040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text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Titeltext</a:t>
            </a:r>
          </a:p>
        </p:txBody>
      </p:sp>
      <p:sp>
        <p:nvSpPr>
          <p:cNvPr id="3" name="Textebene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1030639" y="6423497"/>
            <a:ext cx="323163" cy="230832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9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2598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/>
  <p:txStyles>
    <p:titleStyle>
      <a:lvl1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34290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68580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102870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137160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171450" marR="0" indent="-17145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542925" marR="0" indent="-200025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925829" marR="0" indent="-240029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295400" marR="0" indent="-26670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1638300" marR="0" indent="-26670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1981200" marR="0" indent="-26670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2324100" marR="0" indent="-26670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2667000" marR="0" indent="-26670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3009900" marR="0" indent="-26670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3429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6858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0287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3716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17145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0574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24003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27432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FE670A7-11DA-4C6B-A7DF-BDDFE842C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44CF7D5-7496-4612-B0D7-0176F59899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9F01F88-2E6D-4655-8F45-BB5CCD4D45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7561741-9EFA-46BB-BDA5-8E0960B955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R. Loheit / mBdB für die Landkreise Landsberg/Lech und Starnberg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8CA46FC-1F7D-45A2-AF93-787E542744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9A3DE-CE1E-4D9C-A8D1-E30A1E0E34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3110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db-ll-sta.de/fortbildungsangebote/downloads-erkl%C3%A4rvideos/erkl%C3%A4rvideos-erstellen/" TargetMode="External"/><Relationship Id="rId2" Type="http://schemas.openxmlformats.org/officeDocument/2006/relationships/hyperlink" Target="https://youtu.be/DCvZMbLba_Q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bdb-ll-sta.de/app/download/13961131692/Erkl%C3%A4rvideos+2+CC-BY-SA.pptx?t=1615369255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mysimpleshow.com/de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mysimpleshow.com/de/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mysimpleshow.com/de/faq/" TargetMode="Externa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4g48ByQk0sk" TargetMode="External"/><Relationship Id="rId2" Type="http://schemas.openxmlformats.org/officeDocument/2006/relationships/hyperlink" Target="https://youtu.be/PxefcleIrko" TargetMode="Externa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.png"/><Relationship Id="rId4" Type="http://schemas.openxmlformats.org/officeDocument/2006/relationships/hyperlink" Target="https://youtu.be/aCwO5Xtlphk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spark.adobe.com/de-DE/sp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6xo1Qd1EB4A" TargetMode="External"/><Relationship Id="rId2" Type="http://schemas.openxmlformats.org/officeDocument/2006/relationships/hyperlink" Target="https://youtu.be/rG2fBK9ALAc" TargetMode="Externa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youtube.com/watch?v=EHWKKprjSzM" TargetMode="Externa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45.xml"/><Relationship Id="rId7" Type="http://schemas.openxmlformats.org/officeDocument/2006/relationships/image" Target="../media/image2.png"/><Relationship Id="rId2" Type="http://schemas.openxmlformats.org/officeDocument/2006/relationships/slide" Target="slide42.xml"/><Relationship Id="rId1" Type="http://schemas.openxmlformats.org/officeDocument/2006/relationships/slideLayout" Target="../slideLayouts/slideLayout22.xml"/><Relationship Id="rId6" Type="http://schemas.openxmlformats.org/officeDocument/2006/relationships/slide" Target="slide53.xml"/><Relationship Id="rId5" Type="http://schemas.openxmlformats.org/officeDocument/2006/relationships/slide" Target="slide50.xml"/><Relationship Id="rId4" Type="http://schemas.openxmlformats.org/officeDocument/2006/relationships/slide" Target="slide4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hyperlink" Target="https://apps.apple.com/de/app/media-converter-flex/id1501255265" TargetMode="External"/><Relationship Id="rId7" Type="http://schemas.openxmlformats.org/officeDocument/2006/relationships/image" Target="../media/image18.png"/><Relationship Id="rId12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hyperlink" Target="https://creativecommons.org/licenses/?lang=de" TargetMode="Externa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.png"/><Relationship Id="rId4" Type="http://schemas.openxmlformats.org/officeDocument/2006/relationships/hyperlink" Target="https://creativecommons.org/licenses/by/4.0/deed.de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hyperlink" Target="https://wb-web.de/material/medien/die-cc-lizenzen-im-uberblick-welche-lizenz-fur-welche-zwecke-1.html" TargetMode="Externa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.png"/><Relationship Id="rId2" Type="http://schemas.openxmlformats.org/officeDocument/2006/relationships/hyperlink" Target="https://padlet.com/loheit/ppmkz4yduvwi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slide" Target="slide25.xml"/><Relationship Id="rId4" Type="http://schemas.openxmlformats.org/officeDocument/2006/relationships/image" Target="../media/image2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slide" Target="slide25.xml"/><Relationship Id="rId4" Type="http://schemas.openxmlformats.org/officeDocument/2006/relationships/image" Target="../media/image2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audio" Target="../media/media5.m4a"/><Relationship Id="rId16" Type="http://schemas.openxmlformats.org/officeDocument/2006/relationships/slide" Target="slide25.xml"/><Relationship Id="rId1" Type="http://schemas.microsoft.com/office/2007/relationships/media" Target="../media/media5.m4a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jpe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4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ov"/><Relationship Id="rId1" Type="http://schemas.microsoft.com/office/2007/relationships/media" Target="../media/media7.mov"/><Relationship Id="rId5" Type="http://schemas.openxmlformats.org/officeDocument/2006/relationships/slide" Target="slide25.xml"/><Relationship Id="rId4" Type="http://schemas.openxmlformats.org/officeDocument/2006/relationships/image" Target="../media/image43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hyperlink" Target="https://marcelbaumgaertner.com/mareike/downloads" TargetMode="Externa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12" Type="http://schemas.openxmlformats.org/officeDocument/2006/relationships/image" Target="../media/image40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jpe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jpe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jpe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m4a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microsoft.com/office/2007/relationships/media" Target="../media/media9.m4a"/><Relationship Id="rId21" Type="http://schemas.openxmlformats.org/officeDocument/2006/relationships/image" Target="../media/image41.png"/><Relationship Id="rId7" Type="http://schemas.microsoft.com/office/2007/relationships/media" Target="../media/media11.m4a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audio" Target="../media/media8.m4a"/><Relationship Id="rId16" Type="http://schemas.openxmlformats.org/officeDocument/2006/relationships/image" Target="../media/image36.png"/><Relationship Id="rId20" Type="http://schemas.openxmlformats.org/officeDocument/2006/relationships/image" Target="../media/image40.jpeg"/><Relationship Id="rId1" Type="http://schemas.microsoft.com/office/2007/relationships/media" Target="../media/media8.m4a"/><Relationship Id="rId6" Type="http://schemas.openxmlformats.org/officeDocument/2006/relationships/audio" Target="../media/media10.m4a"/><Relationship Id="rId11" Type="http://schemas.openxmlformats.org/officeDocument/2006/relationships/image" Target="../media/image31.jpeg"/><Relationship Id="rId5" Type="http://schemas.microsoft.com/office/2007/relationships/media" Target="../media/media10.m4a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19" Type="http://schemas.openxmlformats.org/officeDocument/2006/relationships/image" Target="../media/image39.png"/><Relationship Id="rId4" Type="http://schemas.openxmlformats.org/officeDocument/2006/relationships/audio" Target="../media/media9.m4a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34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slide" Target="slide25.xml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12" Type="http://schemas.openxmlformats.org/officeDocument/2006/relationships/image" Target="../media/image40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81733EB5-BD39-4B99-BAFE-6E260CB76373}"/>
              </a:ext>
            </a:extLst>
          </p:cNvPr>
          <p:cNvSpPr txBox="1"/>
          <p:nvPr/>
        </p:nvSpPr>
        <p:spPr>
          <a:xfrm>
            <a:off x="851647" y="358588"/>
            <a:ext cx="104887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Schön, dass Sie schon da sind.</a:t>
            </a:r>
          </a:p>
          <a:p>
            <a:pPr algn="ctr"/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Wir beginnen um 14.00 Uhr. </a:t>
            </a:r>
          </a:p>
          <a:p>
            <a:pPr algn="ctr"/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Bis dahin – vielleicht haben Sie noch Lust auf einen kleinen Ausflug vorher?</a:t>
            </a:r>
          </a:p>
          <a:p>
            <a:pPr algn="ctr"/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Nehmen Sie sich Ihr Smartphone, scannen Sie einen QR-Code und ….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BAD2B11-6E69-4D0A-9BBD-3BA9894A1B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707340"/>
            <a:ext cx="2250141" cy="225014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1E3D52C-6A5D-43D8-AC51-8A8D8FE5CE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790" y="2707340"/>
            <a:ext cx="2250141" cy="2250141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9A593297-8357-4A40-A854-0F0435B5CAEE}"/>
              </a:ext>
            </a:extLst>
          </p:cNvPr>
          <p:cNvSpPr txBox="1"/>
          <p:nvPr/>
        </p:nvSpPr>
        <p:spPr>
          <a:xfrm>
            <a:off x="663388" y="5181635"/>
            <a:ext cx="34200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… schauen Sie bei anderen Leuten auf der Welt aus einem zufälligen Fenster.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CCEBD78-F63E-4D18-A961-D8E58335AC94}"/>
              </a:ext>
            </a:extLst>
          </p:cNvPr>
          <p:cNvSpPr txBox="1"/>
          <p:nvPr/>
        </p:nvSpPr>
        <p:spPr>
          <a:xfrm>
            <a:off x="7422776" y="5181635"/>
            <a:ext cx="27790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… lauschen Sie bei einem Spaziergang durch einen zufälligen Wald.</a:t>
            </a:r>
          </a:p>
        </p:txBody>
      </p:sp>
    </p:spTree>
    <p:extLst>
      <p:ext uri="{BB962C8B-B14F-4D97-AF65-F5344CB8AC3E}">
        <p14:creationId xmlns:p14="http://schemas.microsoft.com/office/powerpoint/2010/main" val="9167995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679BA7-0853-4143-BB8D-AC7F13D53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709738"/>
          </a:xfrm>
        </p:spPr>
        <p:txBody>
          <a:bodyPr>
            <a:normAutofit fontScale="90000"/>
          </a:bodyPr>
          <a:lstStyle/>
          <a:p>
            <a:r>
              <a:rPr lang="de-DE" b="1" dirty="0"/>
              <a:t>Variante 1: Smartphone raus, Stativ her und Kamera an!</a:t>
            </a:r>
            <a:br>
              <a:rPr lang="de-DE" b="1" dirty="0"/>
            </a:b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C76FE2C-6556-46DF-8193-2D309B89F1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  <a:p>
            <a:r>
              <a:rPr lang="de-DE" dirty="0">
                <a:latin typeface="Calibri Light" panose="020F0302020204030204" pitchFamily="34" charset="0"/>
                <a:cs typeface="Calibri Light" panose="020F0302020204030204" pitchFamily="34" charset="0"/>
              </a:rPr>
              <a:t>Überlegungen	</a:t>
            </a:r>
          </a:p>
          <a:p>
            <a:pPr lvl="3"/>
            <a:r>
              <a:rPr lang="de-D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Format</a:t>
            </a:r>
          </a:p>
          <a:p>
            <a:pPr lvl="3"/>
            <a:r>
              <a:rPr lang="de-DE" sz="2400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Stativ/Halterung nötig </a:t>
            </a:r>
            <a:r>
              <a:rPr lang="de-DE" sz="2400" u="sng" dirty="0"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 z. B. Legetechnik</a:t>
            </a:r>
            <a:endParaRPr lang="de-DE" sz="2400" u="sng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3"/>
            <a:r>
              <a:rPr lang="de-D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Schreibe ich mir ein Drehbuch? (Text, Einstellungen, Perspektiven)  </a:t>
            </a:r>
          </a:p>
          <a:p>
            <a:pPr lvl="3"/>
            <a:r>
              <a:rPr lang="de-D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Will/Kann ich das Video nachbearbeiten?</a:t>
            </a:r>
          </a:p>
          <a:p>
            <a:pPr lvl="3"/>
            <a:r>
              <a:rPr lang="de-D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Wie teile ich das Video im Anschluss mit der Klasse?</a:t>
            </a:r>
          </a:p>
          <a:p>
            <a:pPr lvl="3"/>
            <a:r>
              <a:rPr lang="de-D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Lässt sich das aufgenommene Format problemlos auf anderen Geräten abspielen?</a:t>
            </a:r>
          </a:p>
          <a:p>
            <a:pPr lvl="3"/>
            <a:endParaRPr lang="de-DE" dirty="0"/>
          </a:p>
          <a:p>
            <a:pPr lvl="5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4068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BE16D5F3-8408-4837-A0FA-ADFFFEB3C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992" y="273097"/>
            <a:ext cx="7241498" cy="3922478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7FEFF849-D981-4DB2-96D6-75213192E30D}"/>
              </a:ext>
            </a:extLst>
          </p:cNvPr>
          <p:cNvSpPr txBox="1"/>
          <p:nvPr/>
        </p:nvSpPr>
        <p:spPr>
          <a:xfrm>
            <a:off x="644992" y="4500484"/>
            <a:ext cx="4284689" cy="20313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dirty="0">
                <a:solidFill>
                  <a:srgbClr val="000000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Calibri"/>
              </a:rPr>
              <a:t>Unterbrechungen gut möglich, aber auch ungeschnitten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endParaRPr lang="de-DE" dirty="0">
              <a:solidFill>
                <a:srgbClr val="000000"/>
              </a:solidFill>
              <a:latin typeface="Calibri Light" panose="020F0302020204030204" pitchFamily="34" charset="0"/>
              <a:ea typeface="+mj-ea"/>
              <a:cs typeface="Calibri Light" panose="020F0302020204030204" pitchFamily="34" charset="0"/>
              <a:sym typeface="Calibri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kumimoji="0" lang="de-DE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Calibri"/>
              </a:rPr>
              <a:t>Stimme der Lehrkraft (Beziehungsarbeit)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  <a:sym typeface="Calibri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dirty="0">
                <a:solidFill>
                  <a:srgbClr val="000000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Calibri"/>
              </a:rPr>
              <a:t>Inhalt wird durch Text und Bild klar strukturiert</a:t>
            </a: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  <a:sym typeface="Calibri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2A407937-3DB4-439B-8286-25D9B26ED9F4}"/>
              </a:ext>
            </a:extLst>
          </p:cNvPr>
          <p:cNvSpPr/>
          <p:nvPr/>
        </p:nvSpPr>
        <p:spPr>
          <a:xfrm>
            <a:off x="6240905" y="4500484"/>
            <a:ext cx="47618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hangingPunct="0">
              <a:buFontTx/>
              <a:buChar char="-"/>
            </a:pPr>
            <a:r>
              <a:rPr lang="de-DE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Hintergrund / Bildausschnitt beachten</a:t>
            </a:r>
          </a:p>
          <a:p>
            <a:pPr marL="285750" indent="-285750" hangingPunct="0">
              <a:buFontTx/>
              <a:buChar char="-"/>
            </a:pPr>
            <a:endParaRPr lang="de-DE" dirty="0">
              <a:solidFill>
                <a:srgbClr val="000000"/>
              </a:solidFill>
              <a:latin typeface="+mj-lt"/>
              <a:sym typeface="Calibri"/>
            </a:endParaRPr>
          </a:p>
          <a:p>
            <a:pPr hangingPunct="0"/>
            <a:endParaRPr lang="de-DE" dirty="0">
              <a:solidFill>
                <a:srgbClr val="000000"/>
              </a:solidFill>
              <a:latin typeface="+mj-lt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860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3C5A9E5-0F24-7649-AC40-DA3DF0B6C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29741"/>
            <a:ext cx="10515600" cy="4232910"/>
          </a:xfrm>
        </p:spPr>
        <p:txBody>
          <a:bodyPr>
            <a:normAutofit fontScale="92500"/>
          </a:bodyPr>
          <a:lstStyle/>
          <a:p>
            <a:r>
              <a:rPr lang="de-DE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Idee – viele (!) Fotos werden aneinander gefügt („Daumenkino“)</a:t>
            </a:r>
          </a:p>
          <a:p>
            <a:pPr marL="0" indent="0">
              <a:buNone/>
            </a:pPr>
            <a:endParaRPr lang="de-DE" sz="2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de-DE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Vorteile:	</a:t>
            </a:r>
          </a:p>
          <a:p>
            <a:pPr lvl="3"/>
            <a:r>
              <a:rPr lang="de-DE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einzelne Schritte von komplexen Handlungen/Abläufen… lassen sich genau darstellen</a:t>
            </a:r>
          </a:p>
          <a:p>
            <a:pPr lvl="3"/>
            <a:r>
              <a:rPr lang="de-DE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schrittweises Aufschreiben von schriftlichen Rechenverfahren</a:t>
            </a:r>
          </a:p>
          <a:p>
            <a:pPr marL="1371600" lvl="3" indent="0">
              <a:buNone/>
            </a:pPr>
            <a:endParaRPr lang="de-DE" sz="2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de-DE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Nachteile:</a:t>
            </a:r>
          </a:p>
          <a:p>
            <a:pPr lvl="3"/>
            <a:r>
              <a:rPr lang="de-DE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äußere, störende Einflüsse (Licht, Hände) fallen mitunter erst später auf</a:t>
            </a:r>
          </a:p>
          <a:p>
            <a:pPr lvl="3"/>
            <a:r>
              <a:rPr lang="de-DE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Geduld von Nöten</a:t>
            </a:r>
          </a:p>
          <a:p>
            <a:pPr lvl="3"/>
            <a:endParaRPr lang="de-DE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2DE987E2-6588-4B5C-A058-F8F6FBB1D60D}"/>
              </a:ext>
            </a:extLst>
          </p:cNvPr>
          <p:cNvSpPr txBox="1">
            <a:spLocks/>
          </p:cNvSpPr>
          <p:nvPr/>
        </p:nvSpPr>
        <p:spPr>
          <a:xfrm>
            <a:off x="838200" y="304800"/>
            <a:ext cx="10515600" cy="17097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/>
              <a:t>Variante 2: </a:t>
            </a:r>
            <a:r>
              <a:rPr lang="de-DE" b="1" dirty="0" err="1"/>
              <a:t>StopMotion</a:t>
            </a:r>
            <a:r>
              <a:rPr lang="de-DE" b="1" dirty="0"/>
              <a:t> / Legetechnik</a:t>
            </a:r>
            <a:br>
              <a:rPr lang="de-DE" b="1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6878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713">
            <a:hlinkClick r:id="" action="ppaction://media"/>
            <a:extLst>
              <a:ext uri="{FF2B5EF4-FFF2-40B4-BE49-F238E27FC236}">
                <a16:creationId xmlns:a16="http://schemas.microsoft.com/office/drawing/2014/main" id="{4FDDE9FC-FEC4-4BF3-B48C-BDF4660B22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65868" y="302305"/>
            <a:ext cx="9672158" cy="544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39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474D17F9-A33E-4E97-A693-F20DF9B8CFA6}"/>
              </a:ext>
            </a:extLst>
          </p:cNvPr>
          <p:cNvSpPr txBox="1"/>
          <p:nvPr/>
        </p:nvSpPr>
        <p:spPr>
          <a:xfrm>
            <a:off x="787037" y="1010586"/>
            <a:ext cx="11148289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dirty="0">
                <a:hlinkClick r:id="rId2"/>
              </a:rPr>
              <a:t>„Dieser Stern ist symmetrisch“</a:t>
            </a:r>
            <a:endParaRPr lang="de-DE" sz="2400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sz="2400" dirty="0">
                <a:latin typeface="+mj-lt"/>
              </a:rPr>
              <a:t>Wie geht das eigentlich mit </a:t>
            </a:r>
            <a:r>
              <a:rPr lang="de-DE" sz="2400" dirty="0" err="1">
                <a:latin typeface="+mj-lt"/>
              </a:rPr>
              <a:t>StopMotion</a:t>
            </a:r>
            <a:r>
              <a:rPr lang="de-DE" sz="2400" dirty="0">
                <a:latin typeface="+mj-lt"/>
              </a:rPr>
              <a:t>?</a:t>
            </a:r>
          </a:p>
          <a:p>
            <a:r>
              <a:rPr lang="de-DE" sz="2400" dirty="0">
                <a:latin typeface="+mj-lt"/>
              </a:rPr>
              <a:t>Eine ausführlichere Erklärung finden Sie </a:t>
            </a:r>
            <a:r>
              <a:rPr lang="de-DE" sz="2400" dirty="0">
                <a:latin typeface="+mj-lt"/>
                <a:hlinkClick r:id="rId3"/>
              </a:rPr>
              <a:t>auf dieser Seite </a:t>
            </a:r>
            <a:r>
              <a:rPr lang="de-DE" sz="2400" dirty="0">
                <a:latin typeface="+mj-lt"/>
              </a:rPr>
              <a:t>und zwar </a:t>
            </a:r>
            <a:r>
              <a:rPr lang="de-DE" sz="2400" dirty="0">
                <a:latin typeface="+mj-lt"/>
                <a:hlinkClick r:id="rId4"/>
              </a:rPr>
              <a:t>hier</a:t>
            </a:r>
            <a:r>
              <a:rPr lang="de-DE" sz="2400" dirty="0">
                <a:latin typeface="+mj-lt"/>
              </a:rPr>
              <a:t> (es wird ein </a:t>
            </a:r>
            <a:r>
              <a:rPr lang="de-DE" sz="2400" dirty="0" err="1">
                <a:latin typeface="+mj-lt"/>
              </a:rPr>
              <a:t>download</a:t>
            </a:r>
            <a:r>
              <a:rPr lang="de-DE" sz="2400" dirty="0">
                <a:latin typeface="+mj-lt"/>
              </a:rPr>
              <a:t> geladen).</a:t>
            </a:r>
          </a:p>
          <a:p>
            <a:endParaRPr lang="de-DE" dirty="0"/>
          </a:p>
          <a:p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935150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A6122FB3-CD9B-4FC1-8510-8C0F0EEA8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17449" y="-350272"/>
            <a:ext cx="6283416" cy="7256833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1428DB9C-B506-438E-B18E-D6211D7B1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123812" y="880251"/>
            <a:ext cx="419100" cy="44767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8B3B0E55-6DFE-4370-95C4-180D1D8E705B}"/>
              </a:ext>
            </a:extLst>
          </p:cNvPr>
          <p:cNvSpPr txBox="1"/>
          <p:nvPr/>
        </p:nvSpPr>
        <p:spPr>
          <a:xfrm>
            <a:off x="8109524" y="1673157"/>
            <a:ext cx="3443591" cy="25853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Folgende Punkte können eingestellt werden: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rPr>
              <a:t>Abspieltempo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rPr>
              <a:t>Seitenverhältnis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rPr>
              <a:t>Vordergrund (Vorhang…)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rPr>
              <a:t>Effekte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kumimoji="0" lang="de-DE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Helligkeit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de-DE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rPr>
              <a:t>Spiegelungen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91001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A16231-8AFC-324B-B105-FBE828746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Software (Beispiele)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BAE7726-9F68-2A43-8F98-729875A478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>
                <a:latin typeface="Calibri Light" panose="020F0302020204030204" pitchFamily="34" charset="0"/>
                <a:cs typeface="Calibri Light" panose="020F0302020204030204" pitchFamily="34" charset="0"/>
              </a:rPr>
              <a:t>Für iOs (iPad, iPhone)		- </a:t>
            </a:r>
            <a:r>
              <a:rPr lang="de-DE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Stop Motion Studio</a:t>
            </a:r>
            <a:r>
              <a:rPr lang="de-DE" dirty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</a:p>
          <a:p>
            <a:endParaRPr lang="de-DE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de-DE" dirty="0">
                <a:latin typeface="Calibri Light" panose="020F0302020204030204" pitchFamily="34" charset="0"/>
                <a:cs typeface="Calibri Light" panose="020F0302020204030204" pitchFamily="34" charset="0"/>
              </a:rPr>
              <a:t>Für Android			- </a:t>
            </a:r>
            <a:r>
              <a:rPr lang="de-DE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Stop Motion Studio</a:t>
            </a:r>
          </a:p>
          <a:p>
            <a:endParaRPr lang="de-DE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de-DE" dirty="0">
                <a:latin typeface="Calibri Light" panose="020F0302020204030204" pitchFamily="34" charset="0"/>
                <a:cs typeface="Calibri Light" panose="020F0302020204030204" pitchFamily="34" charset="0"/>
              </a:rPr>
              <a:t>Für Windows			- </a:t>
            </a:r>
            <a:r>
              <a:rPr lang="de-DE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Stop</a:t>
            </a:r>
            <a:r>
              <a:rPr lang="de-DE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Motion Studio, Foto-App</a:t>
            </a:r>
            <a:r>
              <a:rPr lang="de-DE" dirty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de-DE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Movie 						Maker</a:t>
            </a:r>
            <a:r>
              <a:rPr lang="de-DE" dirty="0">
                <a:latin typeface="Calibri Light" panose="020F0302020204030204" pitchFamily="34" charset="0"/>
                <a:cs typeface="Calibri Light" panose="020F0302020204030204" pitchFamily="34" charset="0"/>
              </a:rPr>
              <a:t>		</a:t>
            </a:r>
            <a:r>
              <a:rPr lang="de-DE" dirty="0"/>
              <a:t>	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AEB4CA4-DA3C-4CCA-8B11-AB834FC1A2C1}"/>
              </a:ext>
            </a:extLst>
          </p:cNvPr>
          <p:cNvSpPr txBox="1"/>
          <p:nvPr/>
        </p:nvSpPr>
        <p:spPr>
          <a:xfrm rot="21256794">
            <a:off x="5451562" y="5187402"/>
            <a:ext cx="5866228" cy="1015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2000" dirty="0">
                <a:solidFill>
                  <a:srgbClr val="000000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Calibri"/>
              </a:rPr>
              <a:t>Viele Anregungen finden Sie selbstverständlich auch im Netz ….</a:t>
            </a:r>
          </a:p>
          <a:p>
            <a:pPr algn="ctr" hangingPunct="0"/>
            <a:endParaRPr kumimoji="0" lang="de-DE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83077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C76FE2C-6556-46DF-8193-2D309B89F1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24089"/>
          </a:xfrm>
        </p:spPr>
        <p:txBody>
          <a:bodyPr/>
          <a:lstStyle/>
          <a:p>
            <a:pPr marL="0" indent="0">
              <a:buNone/>
            </a:pPr>
            <a:r>
              <a:rPr lang="de-DE" sz="2400" b="1" dirty="0"/>
              <a:t>PC an und arbeiten lassen! </a:t>
            </a:r>
            <a:r>
              <a:rPr lang="de-DE" sz="2400" b="1" dirty="0" err="1">
                <a:hlinkClick r:id="rId2"/>
              </a:rPr>
              <a:t>mysimpleshow</a:t>
            </a:r>
            <a:endParaRPr lang="de-DE" dirty="0"/>
          </a:p>
          <a:p>
            <a:pPr lvl="5"/>
            <a:endParaRPr lang="de-DE" dirty="0"/>
          </a:p>
        </p:txBody>
      </p:sp>
      <p:pic>
        <p:nvPicPr>
          <p:cNvPr id="4" name="Grafik 3">
            <a:hlinkClick r:id="rId2"/>
            <a:extLst>
              <a:ext uri="{FF2B5EF4-FFF2-40B4-BE49-F238E27FC236}">
                <a16:creationId xmlns:a16="http://schemas.microsoft.com/office/drawing/2014/main" id="{FF6D6697-E3BF-4885-B7AE-A8B305B90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82974">
            <a:off x="8262328" y="3062833"/>
            <a:ext cx="2903543" cy="1014491"/>
          </a:xfrm>
          <a:prstGeom prst="rect">
            <a:avLst/>
          </a:prstGeom>
        </p:spPr>
      </p:pic>
      <p:sp>
        <p:nvSpPr>
          <p:cNvPr id="7" name="Textplatzhalter 2">
            <a:extLst>
              <a:ext uri="{FF2B5EF4-FFF2-40B4-BE49-F238E27FC236}">
                <a16:creationId xmlns:a16="http://schemas.microsoft.com/office/drawing/2014/main" id="{6365B479-0FC0-49AA-8610-73EBDAEA2E18}"/>
              </a:ext>
            </a:extLst>
          </p:cNvPr>
          <p:cNvSpPr txBox="1">
            <a:spLocks/>
          </p:cNvSpPr>
          <p:nvPr/>
        </p:nvSpPr>
        <p:spPr>
          <a:xfrm>
            <a:off x="990600" y="2249715"/>
            <a:ext cx="6954187" cy="4079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 lnSpcReduction="10000"/>
          </a:bodyPr>
          <a:lstStyle>
            <a:lvl1pPr marL="171450" marR="0" indent="-171450" algn="l" defTabSz="685800" rtl="0" latinLnBrk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542925" marR="0" indent="-200025" algn="l" defTabSz="685800" rtl="0" latinLnBrk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925829" marR="0" indent="-240029" algn="l" defTabSz="685800" rtl="0" latinLnBrk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295400" marR="0" indent="-266700" algn="l" defTabSz="685800" rtl="0" latinLnBrk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1638300" marR="0" indent="-266700" algn="l" defTabSz="685800" rtl="0" latinLnBrk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1981200" marR="0" indent="-266700" algn="l" defTabSz="685800" rtl="0" latinLnBrk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2324100" marR="0" indent="-266700" algn="l" defTabSz="685800" rtl="0" latinLnBrk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2667000" marR="0" indent="-266700" algn="l" defTabSz="685800" rtl="0" latinLnBrk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3009900" marR="0" indent="-266700" algn="l" defTabSz="685800" rtl="0" latinLnBrk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>
              <a:buNone/>
            </a:pPr>
            <a:endParaRPr lang="de-DE" kern="0" dirty="0"/>
          </a:p>
          <a:p>
            <a:r>
              <a:rPr lang="de-DE" sz="2400" kern="0" dirty="0"/>
              <a:t>„</a:t>
            </a:r>
            <a:r>
              <a:rPr lang="de-DE" sz="2400" kern="0" dirty="0" err="1"/>
              <a:t>Explainity</a:t>
            </a:r>
            <a:r>
              <a:rPr lang="de-DE" sz="2400" kern="0" dirty="0"/>
              <a:t>“-Stil</a:t>
            </a:r>
          </a:p>
          <a:p>
            <a:r>
              <a:rPr lang="de-DE" sz="2400" kern="0" dirty="0"/>
              <a:t>verschiedene Vorlagen</a:t>
            </a:r>
          </a:p>
          <a:p>
            <a:r>
              <a:rPr lang="de-DE" sz="2400" kern="0" dirty="0"/>
              <a:t>Text-zu-Audio</a:t>
            </a:r>
          </a:p>
          <a:p>
            <a:r>
              <a:rPr lang="de-DE" sz="2400" kern="0" dirty="0"/>
              <a:t>Eigene Stimme lässt sich einbauen</a:t>
            </a:r>
          </a:p>
          <a:p>
            <a:r>
              <a:rPr lang="de-DE" sz="2400" kern="0" dirty="0"/>
              <a:t>Download möglich</a:t>
            </a:r>
          </a:p>
          <a:p>
            <a:endParaRPr lang="de-DE" sz="2400" kern="0" dirty="0"/>
          </a:p>
          <a:p>
            <a:endParaRPr lang="de-DE" sz="2400" kern="0" dirty="0"/>
          </a:p>
          <a:p>
            <a:r>
              <a:rPr lang="de-DE" sz="2400" kern="0" dirty="0"/>
              <a:t>Anmeldung durch die Lehrkraft (Bildungslizenz nach Angabe von email und Schuladresse)</a:t>
            </a:r>
          </a:p>
          <a:p>
            <a:pPr lvl="5"/>
            <a:endParaRPr lang="de-DE" kern="0" dirty="0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EC3AD957-792C-4AC4-9B6A-D474F61391ED}"/>
              </a:ext>
            </a:extLst>
          </p:cNvPr>
          <p:cNvSpPr txBox="1">
            <a:spLocks/>
          </p:cNvSpPr>
          <p:nvPr/>
        </p:nvSpPr>
        <p:spPr>
          <a:xfrm>
            <a:off x="838200" y="366712"/>
            <a:ext cx="10515600" cy="17097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/>
              <a:t>Variante 3a: Video mit online-Anwendung erstellen</a:t>
            </a:r>
            <a:br>
              <a:rPr lang="de-DE" b="1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75311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hlinkClick r:id="rId2"/>
            <a:extLst>
              <a:ext uri="{FF2B5EF4-FFF2-40B4-BE49-F238E27FC236}">
                <a16:creationId xmlns:a16="http://schemas.microsoft.com/office/drawing/2014/main" id="{6D685C8C-49CD-4762-8083-B9DD0CFBC2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272" y="1509795"/>
            <a:ext cx="11497456" cy="3838409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2AFB7CCC-7071-40B9-ABF9-06C23F757CDD}"/>
              </a:ext>
            </a:extLst>
          </p:cNvPr>
          <p:cNvSpPr txBox="1"/>
          <p:nvPr/>
        </p:nvSpPr>
        <p:spPr>
          <a:xfrm>
            <a:off x="888642" y="5446243"/>
            <a:ext cx="3454758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Screenshot der Seite mysimpleshow.com/de</a:t>
            </a:r>
          </a:p>
        </p:txBody>
      </p:sp>
    </p:spTree>
    <p:extLst>
      <p:ext uri="{BB962C8B-B14F-4D97-AF65-F5344CB8AC3E}">
        <p14:creationId xmlns:p14="http://schemas.microsoft.com/office/powerpoint/2010/main" val="37048268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87EA59-B0C0-4D33-AFCB-D4DDD83B7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mysimpleshow</a:t>
            </a:r>
            <a:r>
              <a:rPr lang="de-DE" dirty="0"/>
              <a:t> – eigene Bilder einfügen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9BA9DA3-36A8-4DCC-AB69-AE11473C7A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Das Einfügen eigener Bilder ist möglich. </a:t>
            </a:r>
          </a:p>
          <a:p>
            <a:pPr marL="0" indent="0">
              <a:buNone/>
            </a:pPr>
            <a:r>
              <a:rPr lang="de-D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Bei den FAQs gibt es ein entsprechendes Tutorial</a:t>
            </a:r>
          </a:p>
          <a:p>
            <a:pPr marL="0" indent="0">
              <a:buNone/>
            </a:pPr>
            <a:r>
              <a:rPr lang="de-D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FAQ </a:t>
            </a:r>
            <a:r>
              <a:rPr lang="de-DE" sz="2400" dirty="0"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 Videoerstellung  Bebildern</a:t>
            </a:r>
            <a:endParaRPr lang="de-DE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sz="2400" dirty="0">
                <a:hlinkClick r:id="rId2"/>
              </a:rPr>
              <a:t>https://www.mysimpleshow.com/de/faq/</a:t>
            </a:r>
            <a:endParaRPr lang="de-DE" sz="2400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5" name="Bildschirmfoto 2020-10-27 um 20.19.41.png" descr="Bildschirmfoto 2020-10-27 um 20.19.41.png">
            <a:extLst>
              <a:ext uri="{FF2B5EF4-FFF2-40B4-BE49-F238E27FC236}">
                <a16:creationId xmlns:a16="http://schemas.microsoft.com/office/drawing/2014/main" id="{931457E3-FA84-4941-A0E0-6B63004F1A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2646" y="6356858"/>
            <a:ext cx="901515" cy="320165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A4F1A3D2-EF57-4544-8330-E800A6FDE194}"/>
              </a:ext>
            </a:extLst>
          </p:cNvPr>
          <p:cNvSpPr txBox="1">
            <a:spLocks/>
          </p:cNvSpPr>
          <p:nvPr/>
        </p:nvSpPr>
        <p:spPr>
          <a:xfrm>
            <a:off x="4343400" y="631189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Helvetic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Helvetica"/>
              </a:rPr>
              <a:t>Ralf Loheit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Helvetica"/>
              </a:rPr>
              <a:t>mBdB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Helvetica"/>
              </a:rPr>
              <a:t> für die Landkreise Landsberg/Lech und Starnberg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45023163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1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u.jpeg" descr="iu.jpeg">
            <a:extLst>
              <a:ext uri="{FF2B5EF4-FFF2-40B4-BE49-F238E27FC236}">
                <a16:creationId xmlns:a16="http://schemas.microsoft.com/office/drawing/2014/main" id="{6A120687-C54F-43B4-B352-A342C8771A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C43A185-9FA9-45A9-854B-BC23AB4BD8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de-DE">
                <a:solidFill>
                  <a:srgbClr val="FFFFFF"/>
                </a:solidFill>
              </a:rPr>
              <a:t>Herzlich willkommen!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EC849F6-FCAA-4E71-8444-BCA4B2A62B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de-DE">
                <a:solidFill>
                  <a:srgbClr val="FFFFFF"/>
                </a:solidFill>
              </a:rPr>
              <a:t>…gleich geht es los!</a:t>
            </a:r>
          </a:p>
        </p:txBody>
      </p:sp>
      <p:sp>
        <p:nvSpPr>
          <p:cNvPr id="6" name="Textfeld 6">
            <a:extLst>
              <a:ext uri="{FF2B5EF4-FFF2-40B4-BE49-F238E27FC236}">
                <a16:creationId xmlns:a16="http://schemas.microsoft.com/office/drawing/2014/main" id="{57F4D148-21A5-4881-B7E3-CC65329AB5BE}"/>
              </a:ext>
            </a:extLst>
          </p:cNvPr>
          <p:cNvSpPr txBox="1"/>
          <p:nvPr/>
        </p:nvSpPr>
        <p:spPr>
          <a:xfrm>
            <a:off x="6934945" y="5065027"/>
            <a:ext cx="3733055" cy="715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rIns="3428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b="1"/>
            </a:pPr>
            <a:r>
              <a:rPr kumimoji="0" sz="135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  <a:sym typeface="Calibri"/>
              </a:rPr>
              <a:t>Ralf Loheit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b="1"/>
            </a:pPr>
            <a:r>
              <a:rPr kumimoji="0" sz="135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  <a:sym typeface="Calibri"/>
              </a:rPr>
              <a:t>Medienpädagogischer</a:t>
            </a:r>
            <a:r>
              <a:rPr kumimoji="0" sz="135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  <a:sym typeface="Calibri"/>
              </a:rPr>
              <a:t> </a:t>
            </a:r>
            <a:r>
              <a:rPr kumimoji="0" sz="135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  <a:sym typeface="Calibri"/>
              </a:rPr>
              <a:t>Berater</a:t>
            </a:r>
            <a:r>
              <a:rPr kumimoji="0" sz="135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  <a:sym typeface="Calibri"/>
              </a:rPr>
              <a:t> </a:t>
            </a:r>
            <a:r>
              <a:rPr kumimoji="0" sz="135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  <a:sym typeface="Calibri"/>
              </a:rPr>
              <a:t>digitale</a:t>
            </a:r>
            <a:r>
              <a:rPr kumimoji="0" sz="135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  <a:sym typeface="Calibri"/>
              </a:rPr>
              <a:t> Bildung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b="1"/>
            </a:pPr>
            <a:r>
              <a:rPr kumimoji="0" sz="135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  <a:sym typeface="Calibri"/>
              </a:rPr>
              <a:t>für</a:t>
            </a:r>
            <a:r>
              <a:rPr kumimoji="0" sz="135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  <a:sym typeface="Calibri"/>
              </a:rPr>
              <a:t> die </a:t>
            </a:r>
            <a:r>
              <a:rPr kumimoji="0" sz="135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  <a:sym typeface="Calibri"/>
              </a:rPr>
              <a:t>Landkreise</a:t>
            </a:r>
            <a:r>
              <a:rPr kumimoji="0" sz="135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  <a:sym typeface="Calibri"/>
              </a:rPr>
              <a:t> Landsberg/Lech und Starnberg</a:t>
            </a:r>
          </a:p>
        </p:txBody>
      </p:sp>
    </p:spTree>
    <p:extLst>
      <p:ext uri="{BB962C8B-B14F-4D97-AF65-F5344CB8AC3E}">
        <p14:creationId xmlns:p14="http://schemas.microsoft.com/office/powerpoint/2010/main" val="19097781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1AE3AC7B-8D44-453E-81C3-81E0C8B2F39A}"/>
              </a:ext>
            </a:extLst>
          </p:cNvPr>
          <p:cNvSpPr txBox="1"/>
          <p:nvPr/>
        </p:nvSpPr>
        <p:spPr>
          <a:xfrm>
            <a:off x="1018903" y="2625635"/>
            <a:ext cx="569540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  <a:hlinkClick r:id="rId2"/>
              </a:rPr>
              <a:t>„Stopp am Hunderter“</a:t>
            </a:r>
            <a:r>
              <a:rPr kumimoji="0" lang="de-DE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– </a:t>
            </a:r>
            <a:r>
              <a:rPr kumimoji="0" lang="de-DE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Calibri"/>
              </a:rPr>
              <a:t>eigene</a:t>
            </a:r>
            <a:r>
              <a:rPr kumimoji="0" lang="de-DE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 </a:t>
            </a:r>
            <a:r>
              <a:rPr kumimoji="0" lang="de-DE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Calibri"/>
              </a:rPr>
              <a:t>Stimme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8CB8E83-F411-431F-9AA7-13EFDE863528}"/>
              </a:ext>
            </a:extLst>
          </p:cNvPr>
          <p:cNvSpPr txBox="1"/>
          <p:nvPr/>
        </p:nvSpPr>
        <p:spPr>
          <a:xfrm>
            <a:off x="1018902" y="1867989"/>
            <a:ext cx="7302137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  <a:hlinkClick r:id="rId3"/>
              </a:rPr>
              <a:t>„Stopp am Hunderter“ </a:t>
            </a:r>
            <a:r>
              <a:rPr kumimoji="0" lang="de-DE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– </a:t>
            </a:r>
            <a:r>
              <a:rPr kumimoji="0" lang="de-DE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Calibri"/>
              </a:rPr>
              <a:t>Computerstimme und Untertitel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4F3B4F6-EEF8-42A6-9285-18EB5AB5A910}"/>
              </a:ext>
            </a:extLst>
          </p:cNvPr>
          <p:cNvSpPr txBox="1"/>
          <p:nvPr/>
        </p:nvSpPr>
        <p:spPr>
          <a:xfrm>
            <a:off x="1018903" y="1129936"/>
            <a:ext cx="5434148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  <a:hlinkClick r:id="rId4"/>
              </a:rPr>
              <a:t>„Stopp am Hunderter“</a:t>
            </a:r>
            <a:r>
              <a:rPr kumimoji="0" lang="de-DE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– </a:t>
            </a:r>
            <a:r>
              <a:rPr kumimoji="0" lang="de-DE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Calibri"/>
              </a:rPr>
              <a:t>Computerstimme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23E19DE-A588-409F-AC7D-D52DBD9808B6}"/>
              </a:ext>
            </a:extLst>
          </p:cNvPr>
          <p:cNvSpPr txBox="1">
            <a:spLocks/>
          </p:cNvSpPr>
          <p:nvPr/>
        </p:nvSpPr>
        <p:spPr>
          <a:xfrm>
            <a:off x="4343400" y="631189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Helvetic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Helvetica"/>
              </a:rPr>
              <a:t>Ralf Loheit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Helvetica"/>
              </a:rPr>
              <a:t>mBdB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Helvetica"/>
              </a:rPr>
              <a:t> für die Landkreise Landsberg/Lech und Starnberg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Helvetica"/>
            </a:endParaRPr>
          </a:p>
        </p:txBody>
      </p:sp>
      <p:pic>
        <p:nvPicPr>
          <p:cNvPr id="6" name="Bildschirmfoto 2020-10-27 um 20.19.41.png" descr="Bildschirmfoto 2020-10-27 um 20.19.41.png">
            <a:extLst>
              <a:ext uri="{FF2B5EF4-FFF2-40B4-BE49-F238E27FC236}">
                <a16:creationId xmlns:a16="http://schemas.microsoft.com/office/drawing/2014/main" id="{8DB93553-8393-4325-A958-EE4947EDC1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2646" y="6356858"/>
            <a:ext cx="901515" cy="3201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24652815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C76FE2C-6556-46DF-8193-2D309B89F1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2060311"/>
            <a:ext cx="10515600" cy="424089"/>
          </a:xfrm>
        </p:spPr>
        <p:txBody>
          <a:bodyPr/>
          <a:lstStyle/>
          <a:p>
            <a:pPr marL="0" indent="0">
              <a:buNone/>
            </a:pPr>
            <a:r>
              <a:rPr lang="de-DE" sz="2400" b="1" dirty="0"/>
              <a:t> PC an und arbeiten lassen! </a:t>
            </a:r>
            <a:r>
              <a:rPr lang="de-DE" sz="2400" b="1" dirty="0" err="1"/>
              <a:t>AdobeSpark</a:t>
            </a:r>
            <a:r>
              <a:rPr lang="de-DE" sz="2400" b="1" dirty="0"/>
              <a:t> Video</a:t>
            </a:r>
            <a:endParaRPr lang="de-DE" dirty="0"/>
          </a:p>
          <a:p>
            <a:pPr lvl="5"/>
            <a:endParaRPr lang="de-DE" dirty="0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6365B479-0FC0-49AA-8610-73EBDAEA2E18}"/>
              </a:ext>
            </a:extLst>
          </p:cNvPr>
          <p:cNvSpPr txBox="1">
            <a:spLocks/>
          </p:cNvSpPr>
          <p:nvPr/>
        </p:nvSpPr>
        <p:spPr>
          <a:xfrm>
            <a:off x="990600" y="2423885"/>
            <a:ext cx="7630886" cy="3905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marL="171450" marR="0" indent="-171450" algn="l" defTabSz="685800" rtl="0" latinLnBrk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542925" marR="0" indent="-200025" algn="l" defTabSz="685800" rtl="0" latinLnBrk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925829" marR="0" indent="-240029" algn="l" defTabSz="685800" rtl="0" latinLnBrk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295400" marR="0" indent="-266700" algn="l" defTabSz="685800" rtl="0" latinLnBrk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1638300" marR="0" indent="-266700" algn="l" defTabSz="685800" rtl="0" latinLnBrk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1981200" marR="0" indent="-266700" algn="l" defTabSz="685800" rtl="0" latinLnBrk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2324100" marR="0" indent="-266700" algn="l" defTabSz="685800" rtl="0" latinLnBrk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2667000" marR="0" indent="-266700" algn="l" defTabSz="685800" rtl="0" latinLnBrk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3009900" marR="0" indent="-266700" algn="l" defTabSz="685800" rtl="0" latinLnBrk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>
              <a:buNone/>
            </a:pPr>
            <a:endParaRPr lang="de-DE" kern="0" dirty="0"/>
          </a:p>
          <a:p>
            <a:r>
              <a:rPr lang="de-DE" sz="2400" kern="0" dirty="0">
                <a:latin typeface="Calibri Light" panose="020F0302020204030204" pitchFamily="34" charset="0"/>
                <a:cs typeface="Calibri Light" panose="020F0302020204030204" pitchFamily="34" charset="0"/>
              </a:rPr>
              <a:t>Verbindung Bild, Ton und (Hintergrund-)Musik</a:t>
            </a:r>
          </a:p>
          <a:p>
            <a:r>
              <a:rPr lang="de-DE" sz="2400" kern="0" dirty="0">
                <a:latin typeface="Calibri Light" panose="020F0302020204030204" pitchFamily="34" charset="0"/>
                <a:cs typeface="Calibri Light" panose="020F0302020204030204" pitchFamily="34" charset="0"/>
              </a:rPr>
              <a:t>verschiedene Vorlagen</a:t>
            </a:r>
          </a:p>
          <a:p>
            <a:r>
              <a:rPr lang="de-DE" sz="2400" kern="0" dirty="0">
                <a:latin typeface="Calibri Light" panose="020F0302020204030204" pitchFamily="34" charset="0"/>
                <a:cs typeface="Calibri Light" panose="020F0302020204030204" pitchFamily="34" charset="0"/>
              </a:rPr>
              <a:t>mit wenigen Klicks zu ansehnlichen Videos</a:t>
            </a:r>
          </a:p>
          <a:p>
            <a:r>
              <a:rPr lang="de-DE" sz="2400" kern="0" dirty="0">
                <a:latin typeface="Calibri Light" panose="020F0302020204030204" pitchFamily="34" charset="0"/>
                <a:cs typeface="Calibri Light" panose="020F0302020204030204" pitchFamily="34" charset="0"/>
              </a:rPr>
              <a:t>Text lässt sich leicht einsprechen und verbessern</a:t>
            </a:r>
          </a:p>
          <a:p>
            <a:pPr marL="0" indent="0">
              <a:buNone/>
            </a:pPr>
            <a:endParaRPr lang="de-DE" sz="2400" kern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de-DE" sz="2400" kern="0" dirty="0">
                <a:latin typeface="Calibri Light" panose="020F0302020204030204" pitchFamily="34" charset="0"/>
                <a:cs typeface="Calibri Light" panose="020F0302020204030204" pitchFamily="34" charset="0"/>
              </a:rPr>
              <a:t>Anmeldung durch die Lehrkraft</a:t>
            </a:r>
          </a:p>
          <a:p>
            <a:pPr marL="1714500" lvl="5" indent="0">
              <a:buNone/>
            </a:pPr>
            <a:endParaRPr lang="de-DE" kern="0" dirty="0"/>
          </a:p>
        </p:txBody>
      </p:sp>
      <p:pic>
        <p:nvPicPr>
          <p:cNvPr id="5" name="Grafik 4">
            <a:hlinkClick r:id="rId2"/>
            <a:extLst>
              <a:ext uri="{FF2B5EF4-FFF2-40B4-BE49-F238E27FC236}">
                <a16:creationId xmlns:a16="http://schemas.microsoft.com/office/drawing/2014/main" id="{25A7F120-EA08-4290-95F9-645A389BC04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350573">
            <a:off x="9292587" y="2232735"/>
            <a:ext cx="1113029" cy="1066653"/>
          </a:xfrm>
          <a:prstGeom prst="rect">
            <a:avLst/>
          </a:prstGeom>
        </p:spPr>
      </p:pic>
      <p:pic>
        <p:nvPicPr>
          <p:cNvPr id="4" name="Bildschirmfoto 2020-10-27 um 20.19.41.png" descr="Bildschirmfoto 2020-10-27 um 20.19.41.png">
            <a:extLst>
              <a:ext uri="{FF2B5EF4-FFF2-40B4-BE49-F238E27FC236}">
                <a16:creationId xmlns:a16="http://schemas.microsoft.com/office/drawing/2014/main" id="{9D8C830E-5F9D-4EC4-9BCC-519E436648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7396" y="6118357"/>
            <a:ext cx="901515" cy="320165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B930249D-DDD2-4FAF-854C-3292CC60FA47}"/>
              </a:ext>
            </a:extLst>
          </p:cNvPr>
          <p:cNvSpPr txBox="1">
            <a:spLocks/>
          </p:cNvSpPr>
          <p:nvPr/>
        </p:nvSpPr>
        <p:spPr>
          <a:xfrm>
            <a:off x="4343400" y="631189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  <a:p>
            <a:r>
              <a:rPr lang="de-DE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Ralf Loheit</a:t>
            </a:r>
          </a:p>
          <a:p>
            <a:r>
              <a:rPr lang="de-DE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mBdB</a:t>
            </a:r>
            <a:r>
              <a:rPr lang="de-DE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für die Landkreise Landsberg/Lech und Starnberg</a:t>
            </a:r>
          </a:p>
          <a:p>
            <a:endParaRPr lang="de-DE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DEBC90A-A326-4AF1-A299-AF9C407A580A}"/>
              </a:ext>
            </a:extLst>
          </p:cNvPr>
          <p:cNvSpPr txBox="1"/>
          <p:nvPr/>
        </p:nvSpPr>
        <p:spPr>
          <a:xfrm>
            <a:off x="838201" y="528638"/>
            <a:ext cx="10102284" cy="1415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de-DE" sz="43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Variante 3b: Video mit online-Anwendung erstellen</a:t>
            </a:r>
            <a:endParaRPr lang="de-DE" sz="43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9625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76013435-E353-498D-BBA0-944191813497}"/>
              </a:ext>
            </a:extLst>
          </p:cNvPr>
          <p:cNvSpPr txBox="1"/>
          <p:nvPr/>
        </p:nvSpPr>
        <p:spPr>
          <a:xfrm>
            <a:off x="1031966" y="849086"/>
            <a:ext cx="5064034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  <a:hlinkClick r:id="rId2"/>
              </a:rPr>
              <a:t>„Fips entdeckt etwas Neues“</a:t>
            </a:r>
            <a:endParaRPr kumimoji="0" lang="de-DE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F3E64BE-34A2-40E4-B231-8B2AE8A4B204}"/>
              </a:ext>
            </a:extLst>
          </p:cNvPr>
          <p:cNvSpPr txBox="1"/>
          <p:nvPr/>
        </p:nvSpPr>
        <p:spPr>
          <a:xfrm>
            <a:off x="1031966" y="1645920"/>
            <a:ext cx="4114800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  <a:hlinkClick r:id="rId3"/>
              </a:rPr>
              <a:t>„Fips entdeckt die Symmetrie“</a:t>
            </a:r>
            <a:endParaRPr kumimoji="0" lang="de-DE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6EAE126A-BFF8-4115-AD86-A51E88E0C881}"/>
              </a:ext>
            </a:extLst>
          </p:cNvPr>
          <p:cNvSpPr txBox="1">
            <a:spLocks/>
          </p:cNvSpPr>
          <p:nvPr/>
        </p:nvSpPr>
        <p:spPr>
          <a:xfrm>
            <a:off x="4343400" y="631189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  <a:p>
            <a:r>
              <a:rPr lang="de-DE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Ralf Loheit</a:t>
            </a:r>
          </a:p>
          <a:p>
            <a:r>
              <a:rPr lang="de-DE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mBdB</a:t>
            </a:r>
            <a:r>
              <a:rPr lang="de-DE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für die Landkreise Landsberg/Lech und Starnberg</a:t>
            </a:r>
          </a:p>
          <a:p>
            <a:endParaRPr lang="de-DE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5" name="Bildschirmfoto 2020-10-27 um 20.19.41.png" descr="Bildschirmfoto 2020-10-27 um 20.19.41.png">
            <a:extLst>
              <a:ext uri="{FF2B5EF4-FFF2-40B4-BE49-F238E27FC236}">
                <a16:creationId xmlns:a16="http://schemas.microsoft.com/office/drawing/2014/main" id="{6ECCEE42-5299-4C3A-A366-98FF4DB023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7396" y="6118357"/>
            <a:ext cx="901515" cy="3201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5714296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C76FE2C-6556-46DF-8193-2D309B89F1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2060311"/>
            <a:ext cx="10515600" cy="424089"/>
          </a:xfrm>
        </p:spPr>
        <p:txBody>
          <a:bodyPr/>
          <a:lstStyle/>
          <a:p>
            <a:pPr marL="0" indent="0">
              <a:buNone/>
            </a:pPr>
            <a:r>
              <a:rPr lang="de-DE" sz="2400" b="1" dirty="0"/>
              <a:t>z.B. mit Keynote auf dem iPad</a:t>
            </a:r>
            <a:endParaRPr lang="de-DE" dirty="0"/>
          </a:p>
          <a:p>
            <a:pPr lvl="5"/>
            <a:endParaRPr lang="de-DE" dirty="0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6365B479-0FC0-49AA-8610-73EBDAEA2E18}"/>
              </a:ext>
            </a:extLst>
          </p:cNvPr>
          <p:cNvSpPr txBox="1">
            <a:spLocks/>
          </p:cNvSpPr>
          <p:nvPr/>
        </p:nvSpPr>
        <p:spPr>
          <a:xfrm>
            <a:off x="990600" y="2423885"/>
            <a:ext cx="7630886" cy="3905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marL="171450" marR="0" indent="-171450" algn="l" defTabSz="685800" rtl="0" latinLnBrk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542925" marR="0" indent="-200025" algn="l" defTabSz="685800" rtl="0" latinLnBrk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925829" marR="0" indent="-240029" algn="l" defTabSz="685800" rtl="0" latinLnBrk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295400" marR="0" indent="-266700" algn="l" defTabSz="685800" rtl="0" latinLnBrk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1638300" marR="0" indent="-266700" algn="l" defTabSz="685800" rtl="0" latinLnBrk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1981200" marR="0" indent="-266700" algn="l" defTabSz="685800" rtl="0" latinLnBrk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2324100" marR="0" indent="-266700" algn="l" defTabSz="685800" rtl="0" latinLnBrk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2667000" marR="0" indent="-266700" algn="l" defTabSz="685800" rtl="0" latinLnBrk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3009900" marR="0" indent="-266700" algn="l" defTabSz="685800" rtl="0" latinLnBrk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>
              <a:buNone/>
            </a:pPr>
            <a:endParaRPr lang="de-DE" kern="0" dirty="0"/>
          </a:p>
          <a:p>
            <a:r>
              <a:rPr lang="de-DE" sz="2400" kern="0" dirty="0">
                <a:latin typeface="Calibri Light" panose="020F0302020204030204" pitchFamily="34" charset="0"/>
                <a:cs typeface="Calibri Light" panose="020F0302020204030204" pitchFamily="34" charset="0"/>
              </a:rPr>
              <a:t>Verbindung Bild und Text</a:t>
            </a:r>
          </a:p>
          <a:p>
            <a:r>
              <a:rPr lang="de-DE" sz="2400" kern="0" dirty="0">
                <a:latin typeface="Calibri Light" panose="020F0302020204030204" pitchFamily="34" charset="0"/>
                <a:cs typeface="Calibri Light" panose="020F0302020204030204" pitchFamily="34" charset="0"/>
              </a:rPr>
              <a:t>verschiedene Vorlagen erstellbar und nutzbar</a:t>
            </a:r>
          </a:p>
          <a:p>
            <a:r>
              <a:rPr lang="de-DE" sz="2400" kern="0" dirty="0">
                <a:latin typeface="Calibri Light" panose="020F0302020204030204" pitchFamily="34" charset="0"/>
                <a:cs typeface="Calibri Light" panose="020F0302020204030204" pitchFamily="34" charset="0"/>
              </a:rPr>
              <a:t>verschiedene Ebenen</a:t>
            </a:r>
          </a:p>
          <a:p>
            <a:r>
              <a:rPr lang="de-DE" sz="2400" kern="0" dirty="0">
                <a:latin typeface="Calibri Light" panose="020F0302020204030204" pitchFamily="34" charset="0"/>
                <a:cs typeface="Calibri Light" panose="020F0302020204030204" pitchFamily="34" charset="0"/>
              </a:rPr>
              <a:t>mit Hilfe von Animationen Rechenschritte darstellbar</a:t>
            </a:r>
          </a:p>
          <a:p>
            <a:r>
              <a:rPr lang="de-DE" sz="2400" kern="0" dirty="0">
                <a:latin typeface="Calibri Light" panose="020F0302020204030204" pitchFamily="34" charset="0"/>
                <a:cs typeface="Calibri Light" panose="020F0302020204030204" pitchFamily="34" charset="0"/>
              </a:rPr>
              <a:t>Präsentation lässt sich als Film exportieren und wird somit zum Erklärvideo</a:t>
            </a:r>
          </a:p>
          <a:p>
            <a:r>
              <a:rPr lang="de-DE" sz="2400" kern="0" dirty="0">
                <a:latin typeface="Calibri Light" panose="020F0302020204030204" pitchFamily="34" charset="0"/>
                <a:cs typeface="Calibri Light" panose="020F0302020204030204" pitchFamily="34" charset="0"/>
              </a:rPr>
              <a:t>auch nachträgliches Einsprechen von Audiospur möglich (</a:t>
            </a:r>
            <a:r>
              <a:rPr lang="de-DE" sz="2400" kern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iMovie</a:t>
            </a:r>
            <a:r>
              <a:rPr lang="de-DE" sz="2400" kern="0" dirty="0"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  <a:p>
            <a:endParaRPr lang="de-DE" sz="2400" kern="0" dirty="0"/>
          </a:p>
        </p:txBody>
      </p:sp>
      <p:pic>
        <p:nvPicPr>
          <p:cNvPr id="4" name="Bildschirmfoto 2020-10-27 um 20.19.41.png" descr="Bildschirmfoto 2020-10-27 um 20.19.41.png">
            <a:extLst>
              <a:ext uri="{FF2B5EF4-FFF2-40B4-BE49-F238E27FC236}">
                <a16:creationId xmlns:a16="http://schemas.microsoft.com/office/drawing/2014/main" id="{9D8C830E-5F9D-4EC4-9BCC-519E436648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7396" y="6118357"/>
            <a:ext cx="901515" cy="320165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B930249D-DDD2-4FAF-854C-3292CC60FA47}"/>
              </a:ext>
            </a:extLst>
          </p:cNvPr>
          <p:cNvSpPr txBox="1">
            <a:spLocks/>
          </p:cNvSpPr>
          <p:nvPr/>
        </p:nvSpPr>
        <p:spPr>
          <a:xfrm>
            <a:off x="4343400" y="631189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  <a:p>
            <a:r>
              <a:rPr lang="de-DE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Ralf Loheit</a:t>
            </a:r>
          </a:p>
          <a:p>
            <a:r>
              <a:rPr lang="de-DE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mBdB</a:t>
            </a:r>
            <a:r>
              <a:rPr lang="de-DE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für die Landkreise Landsberg/Lech und Starnberg</a:t>
            </a:r>
          </a:p>
          <a:p>
            <a:endParaRPr lang="de-DE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DEBC90A-A326-4AF1-A299-AF9C407A580A}"/>
              </a:ext>
            </a:extLst>
          </p:cNvPr>
          <p:cNvSpPr txBox="1"/>
          <p:nvPr/>
        </p:nvSpPr>
        <p:spPr>
          <a:xfrm>
            <a:off x="838201" y="528638"/>
            <a:ext cx="10102284" cy="1415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de-DE" sz="43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Variante 4: Video mit Präsentationssoftware erstellen</a:t>
            </a:r>
            <a:endParaRPr lang="de-DE" sz="43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5756F50-5965-4D01-AF78-9910CDD887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7097" y1="39264" x2="51613" y2="39264"/>
                        <a14:foregroundMark x1="44839" y1="37423" x2="54516" y2="37423"/>
                        <a14:foregroundMark x1="48387" y1="26380" x2="48387" y2="26380"/>
                        <a14:foregroundMark x1="51935" y1="31288" x2="51935" y2="31288"/>
                        <a14:foregroundMark x1="59355" y1="50307" x2="59355" y2="50307"/>
                        <a14:foregroundMark x1="50000" y1="57055" x2="50000" y2="570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7378">
            <a:off x="7741944" y="2307983"/>
            <a:ext cx="3791120" cy="199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9024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76013435-E353-498D-BBA0-944191813497}"/>
              </a:ext>
            </a:extLst>
          </p:cNvPr>
          <p:cNvSpPr txBox="1"/>
          <p:nvPr/>
        </p:nvSpPr>
        <p:spPr>
          <a:xfrm>
            <a:off x="1031966" y="849086"/>
            <a:ext cx="5064034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  <a:hlinkClick r:id="rId2"/>
              </a:rPr>
              <a:t>„Nachbarhunderter“</a:t>
            </a:r>
            <a:endParaRPr kumimoji="0" lang="de-DE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6EAE126A-BFF8-4115-AD86-A51E88E0C881}"/>
              </a:ext>
            </a:extLst>
          </p:cNvPr>
          <p:cNvSpPr txBox="1">
            <a:spLocks/>
          </p:cNvSpPr>
          <p:nvPr/>
        </p:nvSpPr>
        <p:spPr>
          <a:xfrm>
            <a:off x="4343400" y="631189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  <a:p>
            <a:r>
              <a:rPr lang="de-DE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Ralf Loheit</a:t>
            </a:r>
          </a:p>
          <a:p>
            <a:r>
              <a:rPr lang="de-DE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mBdB</a:t>
            </a:r>
            <a:r>
              <a:rPr lang="de-DE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für die Landkreise Landsberg/Lech und Starnberg</a:t>
            </a:r>
          </a:p>
          <a:p>
            <a:endParaRPr lang="de-DE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5" name="Bildschirmfoto 2020-10-27 um 20.19.41.png" descr="Bildschirmfoto 2020-10-27 um 20.19.41.png">
            <a:extLst>
              <a:ext uri="{FF2B5EF4-FFF2-40B4-BE49-F238E27FC236}">
                <a16:creationId xmlns:a16="http://schemas.microsoft.com/office/drawing/2014/main" id="{6ECCEE42-5299-4C3A-A366-98FF4DB023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7396" y="6118357"/>
            <a:ext cx="901515" cy="320165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BDB891CD-61CD-4000-8075-1A6C0DF0FE34}"/>
              </a:ext>
            </a:extLst>
          </p:cNvPr>
          <p:cNvSpPr txBox="1"/>
          <p:nvPr/>
        </p:nvSpPr>
        <p:spPr>
          <a:xfrm>
            <a:off x="814647" y="2281535"/>
            <a:ext cx="8854440" cy="26776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kern="0" dirty="0">
                <a:latin typeface="Calibri Light" panose="020F0302020204030204" pitchFamily="34" charset="0"/>
                <a:cs typeface="Calibri Light" panose="020F0302020204030204" pitchFamily="34" charset="0"/>
              </a:rPr>
              <a:t>Verdeutlichung von Rechenschritten oder  Überlegungen durch Animationen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kern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kern="0" dirty="0">
                <a:latin typeface="Calibri Light" panose="020F0302020204030204" pitchFamily="34" charset="0"/>
                <a:cs typeface="Calibri Light" panose="020F0302020204030204" pitchFamily="34" charset="0"/>
              </a:rPr>
              <a:t>wichtige Begriffe farbig hervorheben</a:t>
            </a:r>
          </a:p>
          <a:p>
            <a:endParaRPr lang="de-DE" sz="2400" kern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kern="0" dirty="0">
                <a:latin typeface="Calibri Light" panose="020F0302020204030204" pitchFamily="34" charset="0"/>
                <a:cs typeface="Calibri Light" panose="020F0302020204030204" pitchFamily="34" charset="0"/>
              </a:rPr>
              <a:t>durch Duplizieren von Elementen den Aufwand überschaubar halten</a:t>
            </a:r>
          </a:p>
        </p:txBody>
      </p:sp>
    </p:spTree>
    <p:extLst>
      <p:ext uri="{BB962C8B-B14F-4D97-AF65-F5344CB8AC3E}">
        <p14:creationId xmlns:p14="http://schemas.microsoft.com/office/powerpoint/2010/main" val="34058936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87EA59-B0C0-4D33-AFCB-D4DDD83B7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Mit welchen Anwendungen kann ich bei Keynote arbeiten, um die gewünschten Effekte zu </a:t>
            </a:r>
            <a:r>
              <a:rPr lang="de-DE" dirty="0" err="1"/>
              <a:t>bekommenß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9BA9DA3-36A8-4DCC-AB69-AE11473C7A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de-DE" sz="2400" dirty="0">
                <a:latin typeface="Calibri Light" panose="020F0302020204030204" pitchFamily="34" charset="0"/>
                <a:cs typeface="Calibri Light" panose="020F0302020204030204" pitchFamily="34" charset="0"/>
                <a:hlinkClick r:id="rId2" action="ppaction://hlinksldjump"/>
              </a:rPr>
              <a:t>Arbeiten mit unterschiedlichen Ebenen</a:t>
            </a:r>
            <a:endParaRPr lang="de-DE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buFontTx/>
              <a:buChar char="-"/>
            </a:pPr>
            <a:endParaRPr lang="de-DE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buFontTx/>
              <a:buChar char="-"/>
            </a:pPr>
            <a:r>
              <a:rPr lang="de-DE" sz="2400" dirty="0">
                <a:latin typeface="Calibri Light" panose="020F0302020204030204" pitchFamily="34" charset="0"/>
                <a:cs typeface="Calibri Light" panose="020F0302020204030204" pitchFamily="34" charset="0"/>
                <a:hlinkClick r:id="rId3" action="ppaction://hlinksldjump"/>
              </a:rPr>
              <a:t>Bewegungen erstellen</a:t>
            </a:r>
            <a:endParaRPr lang="de-DE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buFontTx/>
              <a:buChar char="-"/>
            </a:pPr>
            <a:endParaRPr lang="de-DE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buFontTx/>
              <a:buChar char="-"/>
            </a:pPr>
            <a:r>
              <a:rPr lang="de-DE" sz="2400" dirty="0">
                <a:latin typeface="Calibri Light" panose="020F0302020204030204" pitchFamily="34" charset="0"/>
                <a:cs typeface="Calibri Light" panose="020F0302020204030204" pitchFamily="34" charset="0"/>
                <a:hlinkClick r:id="rId4" action="ppaction://hlinksldjump"/>
              </a:rPr>
              <a:t>Audio in Keynote einsprechen</a:t>
            </a:r>
            <a:endParaRPr lang="de-DE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buFontTx/>
              <a:buChar char="-"/>
            </a:pPr>
            <a:endParaRPr lang="de-DE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buFontTx/>
              <a:buChar char="-"/>
            </a:pPr>
            <a:r>
              <a:rPr lang="de-DE" sz="2400" dirty="0">
                <a:latin typeface="Calibri Light" panose="020F0302020204030204" pitchFamily="34" charset="0"/>
                <a:cs typeface="Calibri Light" panose="020F0302020204030204" pitchFamily="34" charset="0"/>
                <a:hlinkClick r:id="rId5" action="ppaction://hlinksldjump"/>
              </a:rPr>
              <a:t>Hintergrund verändern </a:t>
            </a:r>
            <a:r>
              <a:rPr lang="de-D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(z.B. mit Farbverlauf)</a:t>
            </a:r>
          </a:p>
          <a:p>
            <a:pPr>
              <a:buFontTx/>
              <a:buChar char="-"/>
            </a:pPr>
            <a:endParaRPr lang="de-DE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buFontTx/>
              <a:buChar char="-"/>
            </a:pPr>
            <a:r>
              <a:rPr lang="de-D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Duplizieren von Folien und </a:t>
            </a:r>
            <a:r>
              <a:rPr lang="de-DE" sz="2400" dirty="0">
                <a:latin typeface="Calibri Light" panose="020F0302020204030204" pitchFamily="34" charset="0"/>
                <a:cs typeface="Calibri Light" panose="020F0302020204030204" pitchFamily="34" charset="0"/>
                <a:hlinkClick r:id="rId6" action="ppaction://hlinksldjump"/>
              </a:rPr>
              <a:t>Rechenschritte nach und nach </a:t>
            </a:r>
            <a:r>
              <a:rPr lang="de-D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erklären</a:t>
            </a:r>
          </a:p>
          <a:p>
            <a:pPr>
              <a:buFontTx/>
              <a:buChar char="-"/>
            </a:pPr>
            <a:endParaRPr lang="de-DE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buFontTx/>
              <a:buChar char="-"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5" name="Bildschirmfoto 2020-10-27 um 20.19.41.png" descr="Bildschirmfoto 2020-10-27 um 20.19.41.png">
            <a:extLst>
              <a:ext uri="{FF2B5EF4-FFF2-40B4-BE49-F238E27FC236}">
                <a16:creationId xmlns:a16="http://schemas.microsoft.com/office/drawing/2014/main" id="{931457E3-FA84-4941-A0E0-6B63004F1A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62646" y="6356858"/>
            <a:ext cx="901515" cy="320165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A4F1A3D2-EF57-4544-8330-E800A6FDE194}"/>
              </a:ext>
            </a:extLst>
          </p:cNvPr>
          <p:cNvSpPr txBox="1">
            <a:spLocks/>
          </p:cNvSpPr>
          <p:nvPr/>
        </p:nvSpPr>
        <p:spPr>
          <a:xfrm>
            <a:off x="4343400" y="631189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Helvetic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Helvetica"/>
              </a:rPr>
              <a:t>Ralf Loheit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Helvetica"/>
              </a:rPr>
              <a:t>mBdB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Helvetica"/>
              </a:rPr>
              <a:t> für die Landkreise Landsberg/Lech und Starnberg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006785431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6EAE126A-BFF8-4115-AD86-A51E88E0C881}"/>
              </a:ext>
            </a:extLst>
          </p:cNvPr>
          <p:cNvSpPr txBox="1">
            <a:spLocks/>
          </p:cNvSpPr>
          <p:nvPr/>
        </p:nvSpPr>
        <p:spPr>
          <a:xfrm>
            <a:off x="4343400" y="631189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  <a:p>
            <a:r>
              <a:rPr lang="de-DE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Ralf Loheit</a:t>
            </a:r>
          </a:p>
          <a:p>
            <a:r>
              <a:rPr lang="de-DE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mBdB</a:t>
            </a:r>
            <a:r>
              <a:rPr lang="de-DE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für die Landkreise Landsberg/Lech und Starnberg</a:t>
            </a:r>
          </a:p>
          <a:p>
            <a:endParaRPr lang="de-DE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5" name="Bildschirmfoto 2020-10-27 um 20.19.41.png" descr="Bildschirmfoto 2020-10-27 um 20.19.41.png">
            <a:extLst>
              <a:ext uri="{FF2B5EF4-FFF2-40B4-BE49-F238E27FC236}">
                <a16:creationId xmlns:a16="http://schemas.microsoft.com/office/drawing/2014/main" id="{6ECCEE42-5299-4C3A-A366-98FF4DB02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7396" y="6118357"/>
            <a:ext cx="901515" cy="320165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A53EA061-AE58-4B62-8F49-5D8DE49FBA1D}"/>
              </a:ext>
            </a:extLst>
          </p:cNvPr>
          <p:cNvSpPr txBox="1">
            <a:spLocks/>
          </p:cNvSpPr>
          <p:nvPr/>
        </p:nvSpPr>
        <p:spPr>
          <a:xfrm>
            <a:off x="838200" y="634276"/>
            <a:ext cx="10515600" cy="776514"/>
          </a:xfrm>
          <a:prstGeom prst="rect">
            <a:avLst/>
          </a:prstGeom>
        </p:spPr>
        <p:txBody>
          <a:bodyPr/>
          <a:lstStyle>
            <a:lvl1pPr marL="0" marR="0" indent="0" algn="l" defTabSz="685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685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685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685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685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342900" algn="l" defTabSz="685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685800" algn="l" defTabSz="685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1028700" algn="l" defTabSz="685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1371600" algn="l" defTabSz="685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r>
              <a:rPr lang="de-DE" kern="0" dirty="0"/>
              <a:t>Beispiele Schülerarbeiten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10D781E-AA71-46E3-9C57-C00082244B2F}"/>
              </a:ext>
            </a:extLst>
          </p:cNvPr>
          <p:cNvSpPr txBox="1"/>
          <p:nvPr/>
        </p:nvSpPr>
        <p:spPr>
          <a:xfrm>
            <a:off x="1280160" y="1711234"/>
            <a:ext cx="9418320" cy="36933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2400" dirty="0">
                <a:solidFill>
                  <a:srgbClr val="000000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Calibri"/>
              </a:rPr>
              <a:t>Die folgenden kurzen Filme sind Ergebnisse einer dritten Klasse: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2400" dirty="0">
                <a:solidFill>
                  <a:srgbClr val="000000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Calibri"/>
              </a:rPr>
              <a:t>Aufgabe: Erkläre der anderen Gruppe, wie Du diese Zahlenrätsel lösen würdest.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2400" dirty="0">
                <a:solidFill>
                  <a:srgbClr val="000000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Calibri"/>
              </a:rPr>
              <a:t>	- kurze Arbeitszeit (15 min)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Calibri"/>
              </a:rPr>
              <a:t>	</a:t>
            </a:r>
            <a:r>
              <a:rPr lang="de-DE" sz="2400" dirty="0">
                <a:solidFill>
                  <a:srgbClr val="000000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Calibri"/>
              </a:rPr>
              <a:t>- Umgang mit Tablet bekannt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Calibri"/>
              </a:rPr>
              <a:t>	- Aufgaben vorher bereits gerechnet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6610498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schirmfoto 2020-10-27 um 20.19.41.png" descr="Bildschirmfoto 2020-10-27 um 20.19.41.png">
            <a:extLst>
              <a:ext uri="{FF2B5EF4-FFF2-40B4-BE49-F238E27FC236}">
                <a16:creationId xmlns:a16="http://schemas.microsoft.com/office/drawing/2014/main" id="{F2E8F9B5-3C60-4BF4-B268-68743B92EC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7396" y="6118357"/>
            <a:ext cx="901515" cy="320165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7CEB032-1A90-49BF-BED9-47CA19A0EB00}"/>
              </a:ext>
            </a:extLst>
          </p:cNvPr>
          <p:cNvSpPr txBox="1">
            <a:spLocks/>
          </p:cNvSpPr>
          <p:nvPr/>
        </p:nvSpPr>
        <p:spPr>
          <a:xfrm>
            <a:off x="3762916" y="632516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  <a:p>
            <a:r>
              <a:rPr lang="de-DE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Ralf Loheit</a:t>
            </a:r>
          </a:p>
          <a:p>
            <a:r>
              <a:rPr lang="de-DE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mBdB</a:t>
            </a:r>
            <a:r>
              <a:rPr lang="de-DE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für die Landkreise Landsberg/Lech und Starnberg</a:t>
            </a:r>
          </a:p>
          <a:p>
            <a:endParaRPr lang="de-DE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11" name="Zahlenrätsel Halbiere 30">
            <a:hlinkClick r:id="" action="ppaction://media"/>
            <a:extLst>
              <a:ext uri="{FF2B5EF4-FFF2-40B4-BE49-F238E27FC236}">
                <a16:creationId xmlns:a16="http://schemas.microsoft.com/office/drawing/2014/main" id="{3CDBD1D9-4FAD-42E0-AC2A-F7418E2378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539" y="419478"/>
            <a:ext cx="10053868" cy="565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2326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871C21-AEC5-432F-9168-FD68DF26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6892"/>
            <a:ext cx="10515600" cy="1325563"/>
          </a:xfrm>
        </p:spPr>
        <p:txBody>
          <a:bodyPr/>
          <a:lstStyle/>
          <a:p>
            <a:r>
              <a:rPr lang="de-DE" dirty="0"/>
              <a:t>Was sollte ich vorher überlegen?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4765AF8-5A83-47B6-B5A6-69634C71B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91546"/>
            <a:ext cx="10515600" cy="3816068"/>
          </a:xfrm>
        </p:spPr>
        <p:txBody>
          <a:bodyPr/>
          <a:lstStyle/>
          <a:p>
            <a:r>
              <a:rPr lang="de-D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Schülerinnen und Schüler …</a:t>
            </a:r>
          </a:p>
          <a:p>
            <a:pPr marL="0" indent="0">
              <a:buNone/>
            </a:pPr>
            <a:endParaRPr lang="de-DE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2"/>
            <a:r>
              <a:rPr lang="de-D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Lernvoraussetzungen</a:t>
            </a:r>
          </a:p>
          <a:p>
            <a:pPr marL="685800" lvl="2" indent="0">
              <a:buNone/>
            </a:pPr>
            <a:endParaRPr lang="de-DE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2"/>
            <a:r>
              <a:rPr lang="de-D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Ist eine Differenzierung möglich/nötig?</a:t>
            </a:r>
          </a:p>
          <a:p>
            <a:pPr marL="685800" lvl="2" indent="0">
              <a:buNone/>
            </a:pPr>
            <a:endParaRPr lang="de-DE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2"/>
            <a:r>
              <a:rPr lang="de-D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sprachlicher Stand</a:t>
            </a:r>
          </a:p>
          <a:p>
            <a:pPr lvl="2"/>
            <a:endParaRPr lang="de-DE" dirty="0"/>
          </a:p>
          <a:p>
            <a:pPr marL="685800" lvl="2" indent="0">
              <a:buNone/>
            </a:pPr>
            <a:endParaRPr lang="de-DE" dirty="0"/>
          </a:p>
          <a:p>
            <a:pPr marL="685800" lvl="2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7" name="Bildschirmfoto 2020-10-27 um 20.19.41.png" descr="Bildschirmfoto 2020-10-27 um 20.19.41.png">
            <a:extLst>
              <a:ext uri="{FF2B5EF4-FFF2-40B4-BE49-F238E27FC236}">
                <a16:creationId xmlns:a16="http://schemas.microsoft.com/office/drawing/2014/main" id="{F2E8F9B5-3C60-4BF4-B268-68743B92E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7396" y="6118357"/>
            <a:ext cx="901515" cy="320165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7CEB032-1A90-49BF-BED9-47CA19A0EB00}"/>
              </a:ext>
            </a:extLst>
          </p:cNvPr>
          <p:cNvSpPr txBox="1">
            <a:spLocks/>
          </p:cNvSpPr>
          <p:nvPr/>
        </p:nvSpPr>
        <p:spPr>
          <a:xfrm>
            <a:off x="3762916" y="632516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  <a:p>
            <a:r>
              <a:rPr lang="de-DE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Ralf Loheit</a:t>
            </a:r>
          </a:p>
          <a:p>
            <a:r>
              <a:rPr lang="de-DE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mBdB</a:t>
            </a:r>
            <a:r>
              <a:rPr lang="de-DE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für die Landkreise Landsberg/Lech und Starnberg</a:t>
            </a:r>
          </a:p>
          <a:p>
            <a:endParaRPr lang="de-DE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863695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871C21-AEC5-432F-9168-FD68DF26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6892"/>
            <a:ext cx="10515600" cy="1325563"/>
          </a:xfrm>
        </p:spPr>
        <p:txBody>
          <a:bodyPr/>
          <a:lstStyle/>
          <a:p>
            <a:r>
              <a:rPr lang="de-DE" dirty="0"/>
              <a:t>Was sollte ich vorher überlegen?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4765AF8-5A83-47B6-B5A6-69634C71B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91546"/>
            <a:ext cx="10515600" cy="3816068"/>
          </a:xfrm>
        </p:spPr>
        <p:txBody>
          <a:bodyPr/>
          <a:lstStyle/>
          <a:p>
            <a:r>
              <a:rPr lang="de-D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inhaltliche Aspekte</a:t>
            </a:r>
          </a:p>
          <a:p>
            <a:pPr marL="0" indent="0">
              <a:buNone/>
            </a:pPr>
            <a:endParaRPr lang="de-DE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2"/>
            <a:r>
              <a:rPr lang="de-D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Welche Begriffe sind zur Erklärung des Sachverhalts nötig?</a:t>
            </a:r>
          </a:p>
          <a:p>
            <a:pPr marL="685800" lvl="2" indent="0">
              <a:buNone/>
            </a:pPr>
            <a:endParaRPr lang="de-DE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2"/>
            <a:r>
              <a:rPr lang="de-D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Wo sind mögliche Probleme und wie lässt sich damit umgehen?</a:t>
            </a:r>
          </a:p>
          <a:p>
            <a:pPr marL="685800" lvl="2" indent="0">
              <a:buNone/>
            </a:pPr>
            <a:endParaRPr lang="de-DE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2"/>
            <a:r>
              <a:rPr lang="de-D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Gibt es Unterrichtsmaterialien/Erklärvideos der Lehrkraft, die von den Kindern als Unterstützung genutzt werden können?</a:t>
            </a:r>
          </a:p>
          <a:p>
            <a:pPr lvl="2"/>
            <a:endParaRPr lang="de-DE" dirty="0"/>
          </a:p>
          <a:p>
            <a:pPr marL="685800" lvl="2" indent="0">
              <a:buNone/>
            </a:pPr>
            <a:endParaRPr lang="de-DE" dirty="0"/>
          </a:p>
          <a:p>
            <a:pPr marL="685800" lvl="2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7" name="Bildschirmfoto 2020-10-27 um 20.19.41.png" descr="Bildschirmfoto 2020-10-27 um 20.19.41.png">
            <a:extLst>
              <a:ext uri="{FF2B5EF4-FFF2-40B4-BE49-F238E27FC236}">
                <a16:creationId xmlns:a16="http://schemas.microsoft.com/office/drawing/2014/main" id="{F2E8F9B5-3C60-4BF4-B268-68743B92E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7396" y="6118357"/>
            <a:ext cx="901515" cy="320165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7CEB032-1A90-49BF-BED9-47CA19A0EB00}"/>
              </a:ext>
            </a:extLst>
          </p:cNvPr>
          <p:cNvSpPr txBox="1">
            <a:spLocks/>
          </p:cNvSpPr>
          <p:nvPr/>
        </p:nvSpPr>
        <p:spPr>
          <a:xfrm>
            <a:off x="3762916" y="632516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  <a:p>
            <a:r>
              <a:rPr lang="de-DE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Ralf Loheit</a:t>
            </a:r>
          </a:p>
          <a:p>
            <a:r>
              <a:rPr lang="de-DE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mBdB</a:t>
            </a:r>
            <a:r>
              <a:rPr lang="de-DE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für die Landkreise Landsberg/Lech und Starnberg</a:t>
            </a:r>
          </a:p>
          <a:p>
            <a:endParaRPr lang="de-DE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342800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D8011C-B256-4BA0-8FBF-45B209D2F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 </a:t>
            </a:r>
          </a:p>
        </p:txBody>
      </p:sp>
      <p:pic>
        <p:nvPicPr>
          <p:cNvPr id="8" name="Grafik 7" descr="Ein Bild, das Text, Visitenkarte, Umschlag enthält.&#10;&#10;Automatisch generierte Beschreibung">
            <a:extLst>
              <a:ext uri="{FF2B5EF4-FFF2-40B4-BE49-F238E27FC236}">
                <a16:creationId xmlns:a16="http://schemas.microsoft.com/office/drawing/2014/main" id="{4C6A4BD1-4632-4C6B-B691-1B53EDB548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" y="0"/>
            <a:ext cx="121954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463744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871C21-AEC5-432F-9168-FD68DF26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6892"/>
            <a:ext cx="10515600" cy="1325563"/>
          </a:xfrm>
        </p:spPr>
        <p:txBody>
          <a:bodyPr/>
          <a:lstStyle/>
          <a:p>
            <a:r>
              <a:rPr lang="de-DE" dirty="0"/>
              <a:t>Was sollte ich vorher überlegen?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4765AF8-5A83-47B6-B5A6-69634C71B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63929"/>
            <a:ext cx="10515600" cy="3280491"/>
          </a:xfrm>
        </p:spPr>
        <p:txBody>
          <a:bodyPr/>
          <a:lstStyle/>
          <a:p>
            <a:r>
              <a:rPr lang="de-D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technische Aspekte</a:t>
            </a:r>
          </a:p>
          <a:p>
            <a:pPr marL="0" indent="0">
              <a:buNone/>
            </a:pPr>
            <a:endParaRPr lang="de-DE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2"/>
            <a:r>
              <a:rPr lang="de-D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Welche Ausstattung steht in der Schule/bei den Kindern zur Verfügung</a:t>
            </a:r>
          </a:p>
          <a:p>
            <a:pPr marL="685800" lvl="2" indent="0">
              <a:buNone/>
            </a:pPr>
            <a:endParaRPr lang="de-DE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2"/>
            <a:r>
              <a:rPr lang="de-D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Mit welcher Technik kann/soll gedreht werden?</a:t>
            </a:r>
          </a:p>
          <a:p>
            <a:pPr marL="685800" lvl="2" indent="0">
              <a:buNone/>
            </a:pPr>
            <a:endParaRPr lang="de-DE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2"/>
            <a:r>
              <a:rPr lang="de-D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Ist eine Nachbearbeitung möglich/nötig?</a:t>
            </a:r>
          </a:p>
          <a:p>
            <a:pPr lvl="2"/>
            <a:endParaRPr lang="de-DE" dirty="0"/>
          </a:p>
          <a:p>
            <a:pPr marL="685800" lvl="2" indent="0">
              <a:buNone/>
            </a:pPr>
            <a:endParaRPr lang="de-DE" dirty="0"/>
          </a:p>
          <a:p>
            <a:pPr marL="0" lvl="2" indent="0">
              <a:buNone/>
            </a:pPr>
            <a:endParaRPr lang="de-DE" dirty="0"/>
          </a:p>
          <a:p>
            <a:pPr lvl="2"/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7" name="Bildschirmfoto 2020-10-27 um 20.19.41.png" descr="Bildschirmfoto 2020-10-27 um 20.19.41.png">
            <a:extLst>
              <a:ext uri="{FF2B5EF4-FFF2-40B4-BE49-F238E27FC236}">
                <a16:creationId xmlns:a16="http://schemas.microsoft.com/office/drawing/2014/main" id="{F2E8F9B5-3C60-4BF4-B268-68743B92E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7396" y="6118357"/>
            <a:ext cx="901515" cy="320165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7CEB032-1A90-49BF-BED9-47CA19A0EB00}"/>
              </a:ext>
            </a:extLst>
          </p:cNvPr>
          <p:cNvSpPr txBox="1">
            <a:spLocks/>
          </p:cNvSpPr>
          <p:nvPr/>
        </p:nvSpPr>
        <p:spPr>
          <a:xfrm>
            <a:off x="3762916" y="632516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  <a:p>
            <a:r>
              <a:rPr lang="de-DE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Ralf Loheit</a:t>
            </a:r>
          </a:p>
          <a:p>
            <a:r>
              <a:rPr lang="de-DE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mBdB</a:t>
            </a:r>
            <a:r>
              <a:rPr lang="de-DE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für die Landkreise Landsberg/Lech und Starnberg</a:t>
            </a:r>
          </a:p>
          <a:p>
            <a:endParaRPr lang="de-DE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860343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871C21-AEC5-432F-9168-FD68DF26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6892"/>
            <a:ext cx="10515600" cy="1325563"/>
          </a:xfrm>
        </p:spPr>
        <p:txBody>
          <a:bodyPr/>
          <a:lstStyle/>
          <a:p>
            <a:r>
              <a:rPr lang="de-DE" dirty="0"/>
              <a:t>Was sollte ich vorher überlegen?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4765AF8-5A83-47B6-B5A6-69634C71B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09075"/>
            <a:ext cx="10515600" cy="4767888"/>
          </a:xfrm>
        </p:spPr>
        <p:txBody>
          <a:bodyPr/>
          <a:lstStyle/>
          <a:p>
            <a:pPr marL="685800" lvl="2" indent="0">
              <a:buNone/>
            </a:pPr>
            <a:endParaRPr lang="de-DE" dirty="0"/>
          </a:p>
          <a:p>
            <a:pPr marL="0" lvl="2" indent="182563"/>
            <a:r>
              <a:rPr lang="de-D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ästhetische Aspekte</a:t>
            </a:r>
          </a:p>
          <a:p>
            <a:pPr marL="0" lvl="2" indent="0">
              <a:buNone/>
            </a:pPr>
            <a:endParaRPr lang="de-DE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712471" lvl="4" indent="182563"/>
            <a:r>
              <a:rPr lang="de-D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Wie gut soll es letztlich werden?</a:t>
            </a:r>
          </a:p>
          <a:p>
            <a:pPr marL="712471" lvl="4" indent="0">
              <a:buNone/>
            </a:pPr>
            <a:endParaRPr lang="de-DE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712471" lvl="4" indent="182563"/>
            <a:r>
              <a:rPr lang="de-D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Für wen soll es gezeigt werden?</a:t>
            </a:r>
          </a:p>
          <a:p>
            <a:pPr lvl="2"/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7" name="Bildschirmfoto 2020-10-27 um 20.19.41.png" descr="Bildschirmfoto 2020-10-27 um 20.19.41.png">
            <a:extLst>
              <a:ext uri="{FF2B5EF4-FFF2-40B4-BE49-F238E27FC236}">
                <a16:creationId xmlns:a16="http://schemas.microsoft.com/office/drawing/2014/main" id="{F2E8F9B5-3C60-4BF4-B268-68743B92E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7396" y="6118357"/>
            <a:ext cx="901515" cy="320165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7CEB032-1A90-49BF-BED9-47CA19A0EB00}"/>
              </a:ext>
            </a:extLst>
          </p:cNvPr>
          <p:cNvSpPr txBox="1">
            <a:spLocks/>
          </p:cNvSpPr>
          <p:nvPr/>
        </p:nvSpPr>
        <p:spPr>
          <a:xfrm>
            <a:off x="3762916" y="632516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  <a:p>
            <a:r>
              <a:rPr lang="de-DE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Ralf Loheit</a:t>
            </a:r>
          </a:p>
          <a:p>
            <a:r>
              <a:rPr lang="de-DE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mBdB</a:t>
            </a:r>
            <a:r>
              <a:rPr lang="de-DE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für die Landkreise Landsberg/Lech und Starnberg</a:t>
            </a:r>
          </a:p>
          <a:p>
            <a:endParaRPr lang="de-DE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123300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871C21-AEC5-432F-9168-FD68DF26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6892"/>
            <a:ext cx="10515600" cy="1325563"/>
          </a:xfrm>
        </p:spPr>
        <p:txBody>
          <a:bodyPr/>
          <a:lstStyle/>
          <a:p>
            <a:r>
              <a:rPr lang="de-DE" dirty="0"/>
              <a:t>Was sollte ich vorher überlegen?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4765AF8-5A83-47B6-B5A6-69634C71B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09075"/>
            <a:ext cx="10515600" cy="4767888"/>
          </a:xfrm>
        </p:spPr>
        <p:txBody>
          <a:bodyPr/>
          <a:lstStyle/>
          <a:p>
            <a:pPr marL="685800" lvl="2" indent="0">
              <a:buNone/>
            </a:pPr>
            <a:endParaRPr lang="de-DE" dirty="0"/>
          </a:p>
          <a:p>
            <a:pPr marL="0" lvl="2" indent="182563"/>
            <a:r>
              <a:rPr lang="de-D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rechtliche Aspekte</a:t>
            </a:r>
          </a:p>
          <a:p>
            <a:pPr marL="0" lvl="2" indent="0">
              <a:buNone/>
            </a:pPr>
            <a:endParaRPr lang="de-DE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712471" lvl="4" indent="182563"/>
            <a:r>
              <a:rPr lang="de-D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Dürfen Daten der Kinder aufgenommen werden?</a:t>
            </a:r>
          </a:p>
          <a:p>
            <a:pPr marL="712471" lvl="4" indent="0">
              <a:buNone/>
            </a:pPr>
            <a:endParaRPr lang="de-DE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712471" lvl="4" indent="182563"/>
            <a:r>
              <a:rPr lang="de-D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Welches Material wird verwendet (Urheberrecht)?</a:t>
            </a:r>
          </a:p>
          <a:p>
            <a:pPr lvl="2"/>
            <a:endParaRPr lang="de-DE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7" name="Bildschirmfoto 2020-10-27 um 20.19.41.png" descr="Bildschirmfoto 2020-10-27 um 20.19.41.png">
            <a:extLst>
              <a:ext uri="{FF2B5EF4-FFF2-40B4-BE49-F238E27FC236}">
                <a16:creationId xmlns:a16="http://schemas.microsoft.com/office/drawing/2014/main" id="{F2E8F9B5-3C60-4BF4-B268-68743B92E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7396" y="6118357"/>
            <a:ext cx="901515" cy="320165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7CEB032-1A90-49BF-BED9-47CA19A0EB00}"/>
              </a:ext>
            </a:extLst>
          </p:cNvPr>
          <p:cNvSpPr txBox="1">
            <a:spLocks/>
          </p:cNvSpPr>
          <p:nvPr/>
        </p:nvSpPr>
        <p:spPr>
          <a:xfrm>
            <a:off x="3762916" y="632516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  <a:p>
            <a:r>
              <a:rPr lang="de-DE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Ralf Loheit</a:t>
            </a:r>
          </a:p>
          <a:p>
            <a:r>
              <a:rPr lang="de-DE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mBdB</a:t>
            </a:r>
            <a:r>
              <a:rPr lang="de-DE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für die Landkreise Landsberg/Lech und Starnberg</a:t>
            </a:r>
          </a:p>
          <a:p>
            <a:endParaRPr lang="de-DE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017593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871C21-AEC5-432F-9168-FD68DF26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6892"/>
            <a:ext cx="10515600" cy="1325563"/>
          </a:xfrm>
        </p:spPr>
        <p:txBody>
          <a:bodyPr/>
          <a:lstStyle/>
          <a:p>
            <a:r>
              <a:rPr lang="de-DE" dirty="0"/>
              <a:t>Was sollte ich vorher überlegen?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4765AF8-5A83-47B6-B5A6-69634C71B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09075"/>
            <a:ext cx="10515600" cy="4767888"/>
          </a:xfrm>
        </p:spPr>
        <p:txBody>
          <a:bodyPr/>
          <a:lstStyle/>
          <a:p>
            <a:pPr marL="685800" lvl="2" indent="0">
              <a:buNone/>
            </a:pPr>
            <a:endParaRPr lang="de-DE" dirty="0"/>
          </a:p>
          <a:p>
            <a:pPr marL="0" lvl="2" indent="182563"/>
            <a:r>
              <a:rPr lang="de-D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weiterführende Überlegungen</a:t>
            </a:r>
          </a:p>
          <a:p>
            <a:pPr marL="0" lvl="2" indent="0">
              <a:buNone/>
            </a:pPr>
            <a:endParaRPr lang="de-DE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712471" lvl="4" indent="182563"/>
            <a:r>
              <a:rPr lang="de-D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Sollen die Ergebnisse gespeichert werden?</a:t>
            </a:r>
          </a:p>
          <a:p>
            <a:pPr marL="712471" lvl="4" indent="0">
              <a:buNone/>
            </a:pPr>
            <a:endParaRPr lang="de-DE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712471" lvl="4" indent="182563"/>
            <a:r>
              <a:rPr lang="de-D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Sollen die Ergebnisse weitergegeben werden?</a:t>
            </a:r>
          </a:p>
          <a:p>
            <a:pPr marL="712471" lvl="4" indent="182563"/>
            <a:endParaRPr lang="de-DE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712471" lvl="4" indent="182563"/>
            <a:r>
              <a:rPr lang="de-D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Sollen die Ergebnisse bewertet werden?</a:t>
            </a:r>
          </a:p>
          <a:p>
            <a:pPr marL="712471" lvl="4" indent="182563"/>
            <a:endParaRPr lang="de-DE" sz="2400" dirty="0"/>
          </a:p>
          <a:p>
            <a:pPr lvl="2"/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7" name="Bildschirmfoto 2020-10-27 um 20.19.41.png" descr="Bildschirmfoto 2020-10-27 um 20.19.41.png">
            <a:extLst>
              <a:ext uri="{FF2B5EF4-FFF2-40B4-BE49-F238E27FC236}">
                <a16:creationId xmlns:a16="http://schemas.microsoft.com/office/drawing/2014/main" id="{F2E8F9B5-3C60-4BF4-B268-68743B92E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7396" y="6118357"/>
            <a:ext cx="901515" cy="320165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7CEB032-1A90-49BF-BED9-47CA19A0EB00}"/>
              </a:ext>
            </a:extLst>
          </p:cNvPr>
          <p:cNvSpPr txBox="1">
            <a:spLocks/>
          </p:cNvSpPr>
          <p:nvPr/>
        </p:nvSpPr>
        <p:spPr>
          <a:xfrm>
            <a:off x="3762916" y="632516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  <a:p>
            <a:r>
              <a:rPr lang="de-DE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Ralf Loheit</a:t>
            </a:r>
          </a:p>
          <a:p>
            <a:r>
              <a:rPr lang="de-DE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mBdB</a:t>
            </a:r>
            <a:r>
              <a:rPr lang="de-DE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für die Landkreise Landsberg/Lech und Starnberg</a:t>
            </a:r>
          </a:p>
          <a:p>
            <a:endParaRPr lang="de-DE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449070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871C21-AEC5-432F-9168-FD68DF26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6892"/>
            <a:ext cx="10515600" cy="1325563"/>
          </a:xfrm>
        </p:spPr>
        <p:txBody>
          <a:bodyPr/>
          <a:lstStyle/>
          <a:p>
            <a:r>
              <a:rPr lang="de-DE" dirty="0"/>
              <a:t>Was brauche ich?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4765AF8-5A83-47B6-B5A6-69634C71B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09075"/>
            <a:ext cx="10515600" cy="4767888"/>
          </a:xfrm>
        </p:spPr>
        <p:txBody>
          <a:bodyPr/>
          <a:lstStyle/>
          <a:p>
            <a:r>
              <a:rPr lang="de-D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abhängig vom geplanten Format</a:t>
            </a:r>
          </a:p>
          <a:p>
            <a:pPr marL="0" indent="0">
              <a:buNone/>
            </a:pPr>
            <a:endParaRPr lang="de-DE" dirty="0"/>
          </a:p>
        </p:txBody>
      </p:sp>
      <p:graphicFrame>
        <p:nvGraphicFramePr>
          <p:cNvPr id="4" name="Tabelle 5">
            <a:extLst>
              <a:ext uri="{FF2B5EF4-FFF2-40B4-BE49-F238E27FC236}">
                <a16:creationId xmlns:a16="http://schemas.microsoft.com/office/drawing/2014/main" id="{E862ABA3-F6DB-4FFD-9E6C-BF991861DFC7}"/>
              </a:ext>
            </a:extLst>
          </p:cNvPr>
          <p:cNvGraphicFramePr>
            <a:graphicFrameLocks noGrp="1"/>
          </p:cNvGraphicFramePr>
          <p:nvPr/>
        </p:nvGraphicFramePr>
        <p:xfrm>
          <a:off x="1756316" y="1829822"/>
          <a:ext cx="8128000" cy="42885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513652629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96819771"/>
                    </a:ext>
                  </a:extLst>
                </a:gridCol>
              </a:tblGrid>
              <a:tr h="738341">
                <a:tc>
                  <a:txBody>
                    <a:bodyPr/>
                    <a:lstStyle/>
                    <a:p>
                      <a:pPr algn="ctr"/>
                      <a:r>
                        <a:rPr lang="de-DE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Hardware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Software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0702956"/>
                  </a:ext>
                </a:extLst>
              </a:tr>
              <a:tr h="769257">
                <a:tc>
                  <a:txBody>
                    <a:bodyPr/>
                    <a:lstStyle/>
                    <a:p>
                      <a:pPr algn="ctr"/>
                      <a:r>
                        <a:rPr lang="de-DE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Kamera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„Aufnahmesoftware“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0932572"/>
                  </a:ext>
                </a:extLst>
              </a:tr>
              <a:tr h="769257">
                <a:tc>
                  <a:txBody>
                    <a:bodyPr/>
                    <a:lstStyle/>
                    <a:p>
                      <a:pPr algn="ctr"/>
                      <a:r>
                        <a:rPr lang="de-DE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eventuell Mikrophon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eventuell Schnittsoftware (z. B. </a:t>
                      </a:r>
                      <a:r>
                        <a:rPr lang="de-DE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iMovie</a:t>
                      </a:r>
                      <a:r>
                        <a:rPr lang="de-DE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; </a:t>
                      </a:r>
                      <a:r>
                        <a:rPr lang="de-DE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MovieMaker</a:t>
                      </a:r>
                      <a:r>
                        <a:rPr lang="de-DE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8358212"/>
                  </a:ext>
                </a:extLst>
              </a:tr>
              <a:tr h="769257">
                <a:tc>
                  <a:txBody>
                    <a:bodyPr/>
                    <a:lstStyle/>
                    <a:p>
                      <a:pPr algn="ctr"/>
                      <a:r>
                        <a:rPr lang="de-DE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Aufnahme-/Speichergerät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eventuell Software zum Komprimieren (z. B. </a:t>
                      </a:r>
                      <a:r>
                        <a:rPr lang="de-DE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MediaConverterFlex</a:t>
                      </a:r>
                      <a:r>
                        <a:rPr lang="de-DE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8259502"/>
                  </a:ext>
                </a:extLst>
              </a:tr>
              <a:tr h="769257">
                <a:tc>
                  <a:txBody>
                    <a:bodyPr/>
                    <a:lstStyle/>
                    <a:p>
                      <a:pPr algn="ctr"/>
                      <a:r>
                        <a:rPr lang="de-DE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eventuell Beleuchtung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Anwenderprogramm online (</a:t>
                      </a:r>
                      <a:r>
                        <a:rPr lang="de-DE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mysimpleshow</a:t>
                      </a:r>
                      <a:r>
                        <a:rPr lang="de-DE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; </a:t>
                      </a:r>
                      <a:r>
                        <a:rPr lang="de-DE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AdobeSparkVideo</a:t>
                      </a:r>
                      <a:r>
                        <a:rPr lang="de-DE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1971304"/>
                  </a:ext>
                </a:extLst>
              </a:tr>
            </a:tbl>
          </a:graphicData>
        </a:graphic>
      </p:graphicFrame>
      <p:pic>
        <p:nvPicPr>
          <p:cNvPr id="7" name="Bildschirmfoto 2020-10-27 um 20.19.41.png" descr="Bildschirmfoto 2020-10-27 um 20.19.41.png">
            <a:extLst>
              <a:ext uri="{FF2B5EF4-FFF2-40B4-BE49-F238E27FC236}">
                <a16:creationId xmlns:a16="http://schemas.microsoft.com/office/drawing/2014/main" id="{F2E8F9B5-3C60-4BF4-B268-68743B92E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7396" y="6118357"/>
            <a:ext cx="901515" cy="320165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7CEB032-1A90-49BF-BED9-47CA19A0EB00}"/>
              </a:ext>
            </a:extLst>
          </p:cNvPr>
          <p:cNvSpPr txBox="1">
            <a:spLocks/>
          </p:cNvSpPr>
          <p:nvPr/>
        </p:nvSpPr>
        <p:spPr>
          <a:xfrm>
            <a:off x="3762916" y="632516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  <a:p>
            <a:r>
              <a:rPr lang="de-DE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Ralf Loheit</a:t>
            </a:r>
          </a:p>
          <a:p>
            <a:r>
              <a:rPr lang="de-DE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mBdB</a:t>
            </a:r>
            <a:r>
              <a:rPr lang="de-DE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für die Landkreise Landsberg/Lech und Starnberg</a:t>
            </a:r>
          </a:p>
          <a:p>
            <a:endParaRPr lang="de-DE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835725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871C21-AEC5-432F-9168-FD68DF26A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Teilen/Senden/Weitergeben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4765AF8-5A83-47B6-B5A6-69634C71B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67007" y="2756264"/>
            <a:ext cx="4286794" cy="492769"/>
          </a:xfrm>
        </p:spPr>
        <p:txBody>
          <a:bodyPr/>
          <a:lstStyle/>
          <a:p>
            <a:pPr marL="0" indent="0">
              <a:buNone/>
            </a:pPr>
            <a:r>
              <a:rPr lang="de-DE" dirty="0"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 eventuell im Vorfeld komprimieren</a:t>
            </a:r>
            <a:endParaRPr lang="de-DE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Bildschirmfoto 2020-10-27 um 20.19.41.png" descr="Bildschirmfoto 2020-10-27 um 20.19.41.png">
            <a:extLst>
              <a:ext uri="{FF2B5EF4-FFF2-40B4-BE49-F238E27FC236}">
                <a16:creationId xmlns:a16="http://schemas.microsoft.com/office/drawing/2014/main" id="{04A8C7B1-88B8-4B52-918C-0CC82EE92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5496" y="6278438"/>
            <a:ext cx="901515" cy="320165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1F41B5B4-2E14-4911-9F36-EBA63AE43B47}"/>
              </a:ext>
            </a:extLst>
          </p:cNvPr>
          <p:cNvSpPr txBox="1">
            <a:spLocks/>
          </p:cNvSpPr>
          <p:nvPr/>
        </p:nvSpPr>
        <p:spPr>
          <a:xfrm>
            <a:off x="4343400" y="625595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  <a:p>
            <a:r>
              <a:rPr lang="de-DE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Ralf Loheit</a:t>
            </a:r>
          </a:p>
          <a:p>
            <a:r>
              <a:rPr lang="de-DE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mBdB</a:t>
            </a:r>
            <a:r>
              <a:rPr lang="de-DE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für die Landkreise Landsberg/Lech und Starnberg</a:t>
            </a:r>
          </a:p>
          <a:p>
            <a:endParaRPr lang="de-DE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6" name="Grafik 5">
            <a:hlinkClick r:id="rId3"/>
            <a:extLst>
              <a:ext uri="{FF2B5EF4-FFF2-40B4-BE49-F238E27FC236}">
                <a16:creationId xmlns:a16="http://schemas.microsoft.com/office/drawing/2014/main" id="{408FFDD8-346D-4634-ABF4-AA4A766A5E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55" b="97845" l="4979" r="95436">
                        <a14:foregroundMark x1="48548" y1="51724" x2="53112" y2="47414"/>
                        <a14:foregroundMark x1="55187" y1="47414" x2="75104" y2="42672"/>
                        <a14:foregroundMark x1="25311" y1="67672" x2="36929" y2="63362"/>
                        <a14:foregroundMark x1="36929" y1="63362" x2="47303" y2="53017"/>
                        <a14:foregroundMark x1="23237" y1="45259" x2="41494" y2="50000"/>
                        <a14:foregroundMark x1="56017" y1="62500" x2="68880" y2="65517"/>
                        <a14:foregroundMark x1="68880" y1="65517" x2="74274" y2="65517"/>
                        <a14:foregroundMark x1="40249" y1="9052" x2="53942" y2="11207"/>
                        <a14:foregroundMark x1="47718" y1="6034" x2="73859" y2="8190"/>
                        <a14:foregroundMark x1="73859" y1="8190" x2="85062" y2="13362"/>
                        <a14:foregroundMark x1="85062" y1="13362" x2="93361" y2="22414"/>
                        <a14:foregroundMark x1="93361" y1="22414" x2="95021" y2="38793"/>
                        <a14:foregroundMark x1="38589" y1="93966" x2="87967" y2="87069"/>
                        <a14:foregroundMark x1="87967" y1="87069" x2="95436" y2="75862"/>
                        <a14:foregroundMark x1="95436" y1="75862" x2="92946" y2="40517"/>
                        <a14:foregroundMark x1="13693" y1="9483" x2="43983" y2="7328"/>
                        <a14:foregroundMark x1="12448" y1="9052" x2="37344" y2="3879"/>
                        <a14:foregroundMark x1="37344" y1="3879" x2="49378" y2="3879"/>
                        <a14:foregroundMark x1="49378" y1="3879" x2="82988" y2="5603"/>
                        <a14:foregroundMark x1="8299" y1="77155" x2="9129" y2="14224"/>
                        <a14:foregroundMark x1="6224" y1="18103" x2="4979" y2="30603"/>
                        <a14:foregroundMark x1="4979" y1="30603" x2="9544" y2="68966"/>
                        <a14:foregroundMark x1="9544" y1="68966" x2="7884" y2="81897"/>
                        <a14:foregroundMark x1="7884" y1="81897" x2="13693" y2="92672"/>
                        <a14:foregroundMark x1="13693" y1="92672" x2="50207" y2="96121"/>
                        <a14:foregroundMark x1="50207" y1="96121" x2="61826" y2="95690"/>
                        <a14:foregroundMark x1="61826" y1="95690" x2="62656" y2="95690"/>
                        <a14:foregroundMark x1="5394" y1="44397" x2="5394" y2="72414"/>
                        <a14:foregroundMark x1="26556" y1="96983" x2="38589" y2="96552"/>
                        <a14:foregroundMark x1="38589" y1="96552" x2="67635" y2="978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27127" y="3410925"/>
            <a:ext cx="1378369" cy="1326895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9EB50FB-1ADB-44A9-9F12-D24C611F66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4480" y="1622429"/>
            <a:ext cx="1971620" cy="611013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9A0F85E2-4537-487E-934C-9D9C2BD56D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0465" y1="52419" x2="20465" y2="52419"/>
                        <a14:foregroundMark x1="19070" y1="62903" x2="19070" y2="62903"/>
                        <a14:foregroundMark x1="17209" y1="39516" x2="17209" y2="39516"/>
                        <a14:foregroundMark x1="15349" y1="43548" x2="15349" y2="435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1354" y="4620788"/>
            <a:ext cx="2109973" cy="1216915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CADFE2AC-63B2-4F44-8D90-78C4A54CC9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27000" y1="62443" x2="27000" y2="62443"/>
                        <a14:foregroundMark x1="69000" y1="61991" x2="69000" y2="61991"/>
                        <a14:foregroundMark x1="84000" y1="77376" x2="84000" y2="77376"/>
                        <a14:foregroundMark x1="24500" y1="59729" x2="24500" y2="59729"/>
                        <a14:foregroundMark x1="32000" y1="62443" x2="32000" y2="62443"/>
                      </a14:backgroundRemoval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39769" y="2833298"/>
            <a:ext cx="2723117" cy="150452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FC4BFED-08D2-486E-8533-553F23F44F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2100" r="94141">
                        <a14:foregroundMark x1="17822" y1="62538" x2="17529" y2="55308"/>
                        <a14:foregroundMark x1="35645" y1="65462" x2="41162" y2="58692"/>
                        <a14:foregroundMark x1="54103" y1="53428" x2="55908" y2="53846"/>
                        <a14:foregroundMark x1="47607" y1="51923" x2="49885" y2="52450"/>
                        <a14:foregroundMark x1="79883" y1="60154" x2="77734" y2="51385"/>
                        <a14:foregroundMark x1="84473" y1="57231" x2="83545" y2="53385"/>
                        <a14:foregroundMark x1="94287" y1="56231" x2="94287" y2="53846"/>
                        <a14:foregroundMark x1="8301" y1="63000" x2="8643" y2="57231"/>
                        <a14:foregroundMark x1="11084" y1="49000" x2="10791" y2="47077"/>
                        <a14:foregroundMark x1="2441" y1="57692" x2="2441" y2="56769"/>
                        <a14:foregroundMark x1="2100" y1="48154" x2="2100" y2="48154"/>
                        <a14:foregroundMark x1="41309" y1="51615" x2="41455" y2="50538"/>
                        <a14:foregroundMark x1="41357" y1="53538" x2="41455" y2="52385"/>
                        <a14:foregroundMark x1="41357" y1="51923" x2="41357" y2="50769"/>
                        <a14:foregroundMark x1="41357" y1="51538" x2="41504" y2="50231"/>
                        <a14:foregroundMark x1="70504" y1="46450" x2="72119" y2="45462"/>
                        <a14:foregroundMark x1="63818" y1="50538" x2="68913" y2="47423"/>
                        <a14:foregroundMark x1="72119" y1="45462" x2="72119" y2="42385"/>
                        <a14:foregroundMark x1="46631" y1="49846" x2="46631" y2="51000"/>
                        <a14:foregroundMark x1="46631" y1="51000" x2="46533" y2="50077"/>
                        <a14:foregroundMark x1="46680" y1="53538" x2="46924" y2="51077"/>
                        <a14:backgroundMark x1="43994" y1="46846" x2="45459" y2="46231"/>
                        <a14:backgroundMark x1="45605" y1="46846" x2="46777" y2="46000"/>
                        <a14:backgroundMark x1="42871" y1="47692" x2="43555" y2="47231"/>
                        <a14:backgroundMark x1="50830" y1="52154" x2="50977" y2="52538"/>
                        <a14:backgroundMark x1="50977" y1="52615" x2="52539" y2="52846"/>
                        <a14:backgroundMark x1="49756" y1="52769" x2="50391" y2="52769"/>
                        <a14:backgroundMark x1="53027" y1="52769" x2="51855" y2="52846"/>
                        <a14:backgroundMark x1="49707" y1="52692" x2="49951" y2="52692"/>
                        <a14:backgroundMark x1="69531" y1="46538" x2="69873" y2="47308"/>
                        <a14:backgroundMark x1="53320" y1="54154" x2="53320" y2="53538"/>
                        <a14:backgroundMark x1="53320" y1="53538" x2="53125" y2="53308"/>
                        <a14:backgroundMark x1="53125" y1="53308" x2="53711" y2="54000"/>
                        <a14:backgroundMark x1="49268" y1="53615" x2="50000" y2="52385"/>
                        <a14:backgroundMark x1="3662" y1="51923" x2="3662" y2="51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64" y="1248989"/>
            <a:ext cx="2206752" cy="140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8880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735F946C-6E3C-400A-B321-B26D7A831B92}"/>
              </a:ext>
            </a:extLst>
          </p:cNvPr>
          <p:cNvSpPr txBox="1"/>
          <p:nvPr/>
        </p:nvSpPr>
        <p:spPr>
          <a:xfrm>
            <a:off x="928468" y="934157"/>
            <a:ext cx="10213144" cy="24929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Calibri"/>
              </a:rPr>
              <a:t>Bei der Nutzung von Bild- und Audiodateien müssen Sie unbedingt auf eine entsprechende Lizenzierung achten. </a:t>
            </a:r>
            <a:r>
              <a:rPr lang="de-DE" sz="2400" dirty="0">
                <a:solidFill>
                  <a:srgbClr val="000000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Calibri"/>
              </a:rPr>
              <a:t>Nähere Informationen zu den entsprechenden CC-Lizenzen finden Sie </a:t>
            </a:r>
            <a:r>
              <a:rPr lang="de-DE" sz="2400" dirty="0">
                <a:solidFill>
                  <a:srgbClr val="000000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Calibri"/>
                <a:hlinkClick r:id="rId2"/>
              </a:rPr>
              <a:t>hier</a:t>
            </a:r>
            <a:r>
              <a:rPr lang="de-DE" sz="2400" dirty="0">
                <a:solidFill>
                  <a:srgbClr val="000000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Calibri"/>
              </a:rPr>
              <a:t>.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21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21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de-DE" sz="2100" dirty="0">
              <a:solidFill>
                <a:srgbClr val="000000"/>
              </a:solidFill>
              <a:latin typeface="+mj-lt"/>
              <a:ea typeface="+mj-ea"/>
              <a:cs typeface="+mj-cs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21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4" name="Grafik 3" descr="Ein Bild, das Tisch enthält.&#10;&#10;Automatisch generierte Beschreibung">
            <a:extLst>
              <a:ext uri="{FF2B5EF4-FFF2-40B4-BE49-F238E27FC236}">
                <a16:creationId xmlns:a16="http://schemas.microsoft.com/office/drawing/2014/main" id="{20074B1E-2AE8-4FA8-B0D4-23C2BEB76A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68" y="2111402"/>
            <a:ext cx="7190113" cy="4746598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1156F8F7-8B41-4468-BA2D-26E320DA2041}"/>
              </a:ext>
            </a:extLst>
          </p:cNvPr>
          <p:cNvSpPr txBox="1"/>
          <p:nvPr/>
        </p:nvSpPr>
        <p:spPr>
          <a:xfrm rot="16200000">
            <a:off x="6776669" y="5094514"/>
            <a:ext cx="3004457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de-DE" sz="1200" dirty="0">
                <a:latin typeface="+mj-lt"/>
              </a:rPr>
              <a:t>Tabelle von Burgert/TU München </a:t>
            </a:r>
            <a:r>
              <a:rPr lang="de-DE" sz="1200" dirty="0">
                <a:latin typeface="+mj-lt"/>
                <a:hlinkClick r:id="rId4"/>
              </a:rPr>
              <a:t>CC BY 4.0</a:t>
            </a:r>
            <a:endParaRPr lang="de-DE" sz="1200" dirty="0">
              <a:latin typeface="+mj-lt"/>
            </a:endParaRPr>
          </a:p>
        </p:txBody>
      </p:sp>
      <p:pic>
        <p:nvPicPr>
          <p:cNvPr id="3" name="Bildschirmfoto 2020-10-27 um 20.19.41.png" descr="Bildschirmfoto 2020-10-27 um 20.19.41.png">
            <a:extLst>
              <a:ext uri="{FF2B5EF4-FFF2-40B4-BE49-F238E27FC236}">
                <a16:creationId xmlns:a16="http://schemas.microsoft.com/office/drawing/2014/main" id="{826544D6-8AA2-43A5-A856-14A2613DE3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7396" y="6118357"/>
            <a:ext cx="901515" cy="3201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218321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6EC4E97B-E3A7-4A49-8850-20C557547E96}"/>
              </a:ext>
            </a:extLst>
          </p:cNvPr>
          <p:cNvSpPr txBox="1"/>
          <p:nvPr/>
        </p:nvSpPr>
        <p:spPr>
          <a:xfrm>
            <a:off x="10141527" y="5846505"/>
            <a:ext cx="1888177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  <a:hlinkClick r:id="rId2"/>
              </a:rPr>
              <a:t>Quelle der Grafik</a:t>
            </a:r>
            <a:endParaRPr kumimoji="0" lang="de-DE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200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rPr>
              <a:t>Lizenz CC BY SA 3.0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200" dirty="0" err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rPr>
              <a:t>wb</a:t>
            </a:r>
            <a:r>
              <a:rPr lang="de-DE" sz="1200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rPr>
              <a:t>-web</a:t>
            </a:r>
            <a:endParaRPr kumimoji="0" lang="de-DE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2A2612F-1E3D-436A-B722-14418AF572B2}"/>
              </a:ext>
            </a:extLst>
          </p:cNvPr>
          <p:cNvSpPr txBox="1"/>
          <p:nvPr/>
        </p:nvSpPr>
        <p:spPr>
          <a:xfrm>
            <a:off x="1211565" y="200821"/>
            <a:ext cx="7362701" cy="6001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33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Welche CC-Lizenz ist die richtige für mich?</a:t>
            </a: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22F7BBA-3347-469E-95A6-7CAEC5C921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65" y="815520"/>
            <a:ext cx="8262195" cy="584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360106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C5E601-22FB-4346-A228-EAF81B0F5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interessante Links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3587E93-F7D8-4104-A645-884D114354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2400" dirty="0" err="1"/>
              <a:t>Padlet</a:t>
            </a:r>
            <a:r>
              <a:rPr lang="de-DE" sz="2400" dirty="0"/>
              <a:t> </a:t>
            </a:r>
            <a:r>
              <a:rPr lang="de-DE" sz="2400" dirty="0">
                <a:hlinkClick r:id="rId2"/>
              </a:rPr>
              <a:t>„Erklärvideos erstellen“</a:t>
            </a:r>
            <a:r>
              <a:rPr lang="de-DE" dirty="0"/>
              <a:t>	</a:t>
            </a:r>
          </a:p>
          <a:p>
            <a:endParaRPr lang="de-DE" dirty="0"/>
          </a:p>
          <a:p>
            <a:endParaRPr lang="de-DE" dirty="0"/>
          </a:p>
          <a:p>
            <a:pPr marL="0" indent="0">
              <a:buNone/>
            </a:pPr>
            <a:r>
              <a:rPr lang="de-DE" dirty="0"/>
              <a:t>	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5" name="Grafik 4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214ED2D1-AF0F-4433-A35C-5387A3D0AD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783" y="1690690"/>
            <a:ext cx="1626433" cy="1626433"/>
          </a:xfrm>
          <a:prstGeom prst="rect">
            <a:avLst/>
          </a:prstGeom>
        </p:spPr>
      </p:pic>
      <p:pic>
        <p:nvPicPr>
          <p:cNvPr id="7" name="Grafik 6" descr="Ein Bild, das Vogel enthält.&#10;&#10;Automatisch generierte Beschreibung">
            <a:extLst>
              <a:ext uri="{FF2B5EF4-FFF2-40B4-BE49-F238E27FC236}">
                <a16:creationId xmlns:a16="http://schemas.microsoft.com/office/drawing/2014/main" id="{9C1458CF-C244-49C7-BD6E-208893292B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300" y="4001294"/>
            <a:ext cx="1626433" cy="162643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E32ABD2-8E1A-4E4A-89D2-982145B903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142" y="4001294"/>
            <a:ext cx="1626433" cy="162643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D21489C-9F2F-40AD-A0AC-6510B5394F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655" y="4001294"/>
            <a:ext cx="1626433" cy="1626433"/>
          </a:xfrm>
          <a:prstGeom prst="rect">
            <a:avLst/>
          </a:prstGeom>
        </p:spPr>
      </p:pic>
      <p:pic>
        <p:nvPicPr>
          <p:cNvPr id="4" name="Bildschirmfoto 2020-10-27 um 20.19.41.png" descr="Bildschirmfoto 2020-10-27 um 20.19.41.png">
            <a:extLst>
              <a:ext uri="{FF2B5EF4-FFF2-40B4-BE49-F238E27FC236}">
                <a16:creationId xmlns:a16="http://schemas.microsoft.com/office/drawing/2014/main" id="{1F72A02B-8419-48DD-A890-BF2F01876D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7396" y="6118357"/>
            <a:ext cx="901515" cy="320165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DEB99BA9-E996-4992-85C4-F7B5D3AE86A0}"/>
              </a:ext>
            </a:extLst>
          </p:cNvPr>
          <p:cNvSpPr txBox="1">
            <a:spLocks/>
          </p:cNvSpPr>
          <p:nvPr/>
        </p:nvSpPr>
        <p:spPr>
          <a:xfrm>
            <a:off x="4343400" y="631189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  <a:p>
            <a:r>
              <a:rPr lang="de-DE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Ralf Loheit</a:t>
            </a:r>
          </a:p>
          <a:p>
            <a:r>
              <a:rPr lang="de-DE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mBdB</a:t>
            </a:r>
            <a:r>
              <a:rPr lang="de-DE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für die Landkreise Landsberg/Lech und Starnberg</a:t>
            </a:r>
          </a:p>
          <a:p>
            <a:endParaRPr lang="de-DE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007FB53-F544-42B7-8DE3-DA255A5FCE0A}"/>
              </a:ext>
            </a:extLst>
          </p:cNvPr>
          <p:cNvSpPr txBox="1"/>
          <p:nvPr/>
        </p:nvSpPr>
        <p:spPr>
          <a:xfrm rot="16200000">
            <a:off x="9635765" y="4379726"/>
            <a:ext cx="212667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#twitterlehrerzimmer</a:t>
            </a:r>
          </a:p>
        </p:txBody>
      </p:sp>
    </p:spTree>
    <p:extLst>
      <p:ext uri="{BB962C8B-B14F-4D97-AF65-F5344CB8AC3E}">
        <p14:creationId xmlns:p14="http://schemas.microsoft.com/office/powerpoint/2010/main" val="1597028211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CC10E3-4C92-47D5-A6D2-91D1D08A0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Lizenz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1AD6570-8B45-4C99-9B7F-71F0D84D4C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1" indent="0">
              <a:buNone/>
            </a:pPr>
            <a:r>
              <a:rPr lang="de-DE" dirty="0"/>
              <a:t>Die meisten Inhalte dieser Präsentation stehen unter folgender Lizenz, sofern nichts anderes angegeben ist</a:t>
            </a:r>
          </a:p>
          <a:p>
            <a:pPr marL="342900" lvl="1" indent="0">
              <a:buNone/>
            </a:pPr>
            <a:endParaRPr lang="de-DE" dirty="0"/>
          </a:p>
          <a:p>
            <a:pPr marL="342900" lvl="1" indent="0">
              <a:buNone/>
            </a:pPr>
            <a:r>
              <a:rPr lang="de-DE" dirty="0"/>
              <a:t>CC-BY-SA 4.0 Ralf Loheit</a:t>
            </a:r>
          </a:p>
          <a:p>
            <a:pPr marL="342900" lvl="1" indent="0">
              <a:buNone/>
            </a:pPr>
            <a:endParaRPr lang="de-DE" dirty="0"/>
          </a:p>
          <a:p>
            <a:pPr marL="342900" lvl="1" indent="0">
              <a:buNone/>
            </a:pPr>
            <a:endParaRPr lang="de-DE" dirty="0"/>
          </a:p>
        </p:txBody>
      </p:sp>
      <p:pic>
        <p:nvPicPr>
          <p:cNvPr id="5" name="Bildschirmfoto 2020-10-27 um 20.19.41.png" descr="Bildschirmfoto 2020-10-27 um 20.19.41.png">
            <a:extLst>
              <a:ext uri="{FF2B5EF4-FFF2-40B4-BE49-F238E27FC236}">
                <a16:creationId xmlns:a16="http://schemas.microsoft.com/office/drawing/2014/main" id="{AAEE395C-1093-4274-B970-42FF1EDF0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7396" y="6118357"/>
            <a:ext cx="901515" cy="320165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0CEF2853-2E78-4897-AF63-20FC73D0078C}"/>
              </a:ext>
            </a:extLst>
          </p:cNvPr>
          <p:cNvSpPr txBox="1">
            <a:spLocks/>
          </p:cNvSpPr>
          <p:nvPr/>
        </p:nvSpPr>
        <p:spPr>
          <a:xfrm>
            <a:off x="4343400" y="631189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  <a:p>
            <a:r>
              <a:rPr lang="de-DE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Ralf Loheit</a:t>
            </a:r>
          </a:p>
          <a:p>
            <a:r>
              <a:rPr lang="de-DE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mBdB</a:t>
            </a:r>
            <a:r>
              <a:rPr lang="de-DE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für die Landkreise Landsberg/Lech und Starnberg</a:t>
            </a:r>
          </a:p>
          <a:p>
            <a:endParaRPr lang="de-DE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9070109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DDCDAA-32C4-49CC-8872-1CDAE51AE3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4499" y="2923556"/>
            <a:ext cx="9144000" cy="1580955"/>
          </a:xfrm>
        </p:spPr>
        <p:txBody>
          <a:bodyPr>
            <a:normAutofit fontScale="90000"/>
          </a:bodyPr>
          <a:lstStyle/>
          <a:p>
            <a:r>
              <a:rPr lang="de-DE" dirty="0"/>
              <a:t>Erklärvideos für den Mathematikunterricht in der Grundschule</a:t>
            </a:r>
            <a:br>
              <a:rPr lang="de-DE" dirty="0"/>
            </a:br>
            <a:r>
              <a:rPr lang="de-DE" dirty="0"/>
              <a:t>-</a:t>
            </a:r>
            <a:br>
              <a:rPr lang="de-DE" dirty="0"/>
            </a:br>
            <a:r>
              <a:rPr lang="de-DE" dirty="0"/>
              <a:t>für und mit Schülern erstellen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FB3C446-6AB5-4C41-862D-BF5C3ECBAC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19972" y="4640134"/>
            <a:ext cx="4044335" cy="588963"/>
          </a:xfrm>
        </p:spPr>
        <p:txBody>
          <a:bodyPr>
            <a:normAutofit/>
          </a:bodyPr>
          <a:lstStyle/>
          <a:p>
            <a:r>
              <a:rPr lang="de-DE" dirty="0"/>
              <a:t> </a:t>
            </a:r>
            <a:fld id="{62B7A07C-1332-4519-B76A-5AC0941D12BD}" type="datetime1">
              <a:rPr lang="de-DE" smtClean="0"/>
              <a:t>25.03.2021</a:t>
            </a:fld>
            <a:endParaRPr lang="de-DE" dirty="0"/>
          </a:p>
        </p:txBody>
      </p:sp>
      <p:pic>
        <p:nvPicPr>
          <p:cNvPr id="4" name="iu.jpeg" descr="iu.jpeg">
            <a:extLst>
              <a:ext uri="{FF2B5EF4-FFF2-40B4-BE49-F238E27FC236}">
                <a16:creationId xmlns:a16="http://schemas.microsoft.com/office/drawing/2014/main" id="{CC047719-9C18-4001-B65B-28BBD547A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4354" y="4961395"/>
            <a:ext cx="1377599" cy="77599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feld 6">
            <a:extLst>
              <a:ext uri="{FF2B5EF4-FFF2-40B4-BE49-F238E27FC236}">
                <a16:creationId xmlns:a16="http://schemas.microsoft.com/office/drawing/2014/main" id="{DCEB6AE1-0266-4F2F-BD76-CD575D034C23}"/>
              </a:ext>
            </a:extLst>
          </p:cNvPr>
          <p:cNvSpPr txBox="1"/>
          <p:nvPr/>
        </p:nvSpPr>
        <p:spPr>
          <a:xfrm>
            <a:off x="2191198" y="5003090"/>
            <a:ext cx="3733055" cy="715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rIns="34289">
            <a:spAutoFit/>
          </a:bodyPr>
          <a:lstStyle/>
          <a:p>
            <a:pPr hangingPunct="0">
              <a:defRPr b="1"/>
            </a:pPr>
            <a:r>
              <a:rPr sz="1350" b="1" kern="0" dirty="0">
                <a:solidFill>
                  <a:srgbClr val="000000"/>
                </a:solidFill>
                <a:cs typeface="Calibri"/>
                <a:sym typeface="Calibri"/>
              </a:rPr>
              <a:t>Ralf Loheit</a:t>
            </a:r>
          </a:p>
          <a:p>
            <a:pPr hangingPunct="0">
              <a:defRPr b="1"/>
            </a:pPr>
            <a:r>
              <a:rPr sz="1350" b="1" kern="0" dirty="0" err="1">
                <a:solidFill>
                  <a:srgbClr val="000000"/>
                </a:solidFill>
                <a:cs typeface="Calibri"/>
                <a:sym typeface="Calibri"/>
              </a:rPr>
              <a:t>Medienpädagogischer</a:t>
            </a:r>
            <a:r>
              <a:rPr sz="1350" b="1" kern="0" dirty="0">
                <a:solidFill>
                  <a:srgbClr val="000000"/>
                </a:solidFill>
                <a:cs typeface="Calibri"/>
                <a:sym typeface="Calibri"/>
              </a:rPr>
              <a:t> </a:t>
            </a:r>
            <a:r>
              <a:rPr sz="1350" b="1" kern="0" dirty="0" err="1">
                <a:solidFill>
                  <a:srgbClr val="000000"/>
                </a:solidFill>
                <a:cs typeface="Calibri"/>
                <a:sym typeface="Calibri"/>
              </a:rPr>
              <a:t>Berater</a:t>
            </a:r>
            <a:r>
              <a:rPr sz="1350" b="1" kern="0" dirty="0">
                <a:solidFill>
                  <a:srgbClr val="000000"/>
                </a:solidFill>
                <a:cs typeface="Calibri"/>
                <a:sym typeface="Calibri"/>
              </a:rPr>
              <a:t> </a:t>
            </a:r>
            <a:r>
              <a:rPr sz="1350" b="1" kern="0" dirty="0" err="1">
                <a:solidFill>
                  <a:srgbClr val="000000"/>
                </a:solidFill>
                <a:cs typeface="Calibri"/>
                <a:sym typeface="Calibri"/>
              </a:rPr>
              <a:t>digitale</a:t>
            </a:r>
            <a:r>
              <a:rPr sz="1350" b="1" kern="0" dirty="0">
                <a:solidFill>
                  <a:srgbClr val="000000"/>
                </a:solidFill>
                <a:cs typeface="Calibri"/>
                <a:sym typeface="Calibri"/>
              </a:rPr>
              <a:t> Bildung</a:t>
            </a:r>
          </a:p>
          <a:p>
            <a:pPr hangingPunct="0">
              <a:defRPr b="1"/>
            </a:pPr>
            <a:r>
              <a:rPr sz="1350" b="1" kern="0" dirty="0" err="1">
                <a:solidFill>
                  <a:srgbClr val="000000"/>
                </a:solidFill>
                <a:cs typeface="Calibri"/>
                <a:sym typeface="Calibri"/>
              </a:rPr>
              <a:t>für</a:t>
            </a:r>
            <a:r>
              <a:rPr sz="1350" b="1" kern="0" dirty="0">
                <a:solidFill>
                  <a:srgbClr val="000000"/>
                </a:solidFill>
                <a:cs typeface="Calibri"/>
                <a:sym typeface="Calibri"/>
              </a:rPr>
              <a:t> die </a:t>
            </a:r>
            <a:r>
              <a:rPr sz="1350" b="1" kern="0" dirty="0" err="1">
                <a:solidFill>
                  <a:srgbClr val="000000"/>
                </a:solidFill>
                <a:cs typeface="Calibri"/>
                <a:sym typeface="Calibri"/>
              </a:rPr>
              <a:t>Landkreise</a:t>
            </a:r>
            <a:r>
              <a:rPr sz="1350" b="1" kern="0" dirty="0">
                <a:solidFill>
                  <a:srgbClr val="000000"/>
                </a:solidFill>
                <a:cs typeface="Calibri"/>
                <a:sym typeface="Calibri"/>
              </a:rPr>
              <a:t> Landsberg/Lech und Starnberg</a:t>
            </a:r>
          </a:p>
        </p:txBody>
      </p:sp>
    </p:spTree>
    <p:extLst>
      <p:ext uri="{BB962C8B-B14F-4D97-AF65-F5344CB8AC3E}">
        <p14:creationId xmlns:p14="http://schemas.microsoft.com/office/powerpoint/2010/main" val="29909314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itel 1"/>
          <p:cNvSpPr txBox="1">
            <a:spLocks noGrp="1"/>
          </p:cNvSpPr>
          <p:nvPr>
            <p:ph type="ctrTitle"/>
          </p:nvPr>
        </p:nvSpPr>
        <p:spPr>
          <a:xfrm>
            <a:off x="2667000" y="1464469"/>
            <a:ext cx="6858000" cy="2025255"/>
          </a:xfrm>
          <a:prstGeom prst="rect">
            <a:avLst/>
          </a:prstGeom>
        </p:spPr>
        <p:txBody>
          <a:bodyPr/>
          <a:lstStyle/>
          <a:p>
            <a:br/>
            <a:endParaRPr/>
          </a:p>
        </p:txBody>
      </p:sp>
      <p:sp>
        <p:nvSpPr>
          <p:cNvPr id="113" name="Textfeld 5"/>
          <p:cNvSpPr txBox="1"/>
          <p:nvPr/>
        </p:nvSpPr>
        <p:spPr>
          <a:xfrm>
            <a:off x="2232355" y="4982418"/>
            <a:ext cx="3125391" cy="877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rIns="34289">
            <a:spAutoFit/>
          </a:bodyPr>
          <a:lstStyle>
            <a:lvl1pPr>
              <a:defRPr b="1"/>
            </a:lvl1pPr>
          </a:lstStyle>
          <a:p>
            <a:pPr hangingPunct="0"/>
            <a:r>
              <a:rPr sz="1350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Ort: </a:t>
            </a:r>
            <a:r>
              <a:rPr lang="de-DE" sz="1350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Landsberg</a:t>
            </a:r>
            <a:r>
              <a:rPr sz="1350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 </a:t>
            </a:r>
            <a:endParaRPr lang="de-DE" sz="1350" kern="0" dirty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sz="1350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Datum: 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fld id="{62B7A07C-1332-4519-B76A-5AC0941D12BD}" type="datetime1">
              <a:rPr kumimoji="0" lang="de-DE" sz="135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25.03.2021</a:t>
            </a:fld>
            <a:endParaRPr kumimoji="0" lang="de-DE" sz="135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hangingPunct="0"/>
            <a:endParaRPr sz="1350" kern="0" dirty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114" name="Textfeld 6"/>
          <p:cNvSpPr txBox="1"/>
          <p:nvPr/>
        </p:nvSpPr>
        <p:spPr>
          <a:xfrm>
            <a:off x="6151641" y="4848621"/>
            <a:ext cx="3733055" cy="715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rIns="34289">
            <a:spAutoFit/>
          </a:bodyPr>
          <a:lstStyle/>
          <a:p>
            <a:pPr hangingPunct="0">
              <a:defRPr b="1"/>
            </a:pPr>
            <a:r>
              <a:rPr sz="1350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Ralf Loheit</a:t>
            </a:r>
          </a:p>
          <a:p>
            <a:pPr hangingPunct="0">
              <a:defRPr b="1"/>
            </a:pPr>
            <a:r>
              <a:rPr sz="1350" b="1" kern="0" dirty="0" err="1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Medienpädagogischer</a:t>
            </a:r>
            <a:r>
              <a:rPr sz="1350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 </a:t>
            </a:r>
            <a:r>
              <a:rPr sz="1350" b="1" kern="0" dirty="0" err="1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Berater</a:t>
            </a:r>
            <a:r>
              <a:rPr sz="1350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 </a:t>
            </a:r>
            <a:r>
              <a:rPr sz="1350" b="1" kern="0" dirty="0" err="1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digitale</a:t>
            </a:r>
            <a:r>
              <a:rPr sz="1350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 Bildung</a:t>
            </a:r>
          </a:p>
          <a:p>
            <a:pPr hangingPunct="0">
              <a:defRPr b="1"/>
            </a:pPr>
            <a:r>
              <a:rPr sz="1350" b="1" kern="0" dirty="0" err="1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für</a:t>
            </a:r>
            <a:r>
              <a:rPr sz="1350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 die </a:t>
            </a:r>
            <a:r>
              <a:rPr sz="1350" b="1" kern="0" dirty="0" err="1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Landkreise</a:t>
            </a:r>
            <a:r>
              <a:rPr sz="1350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 Landsberg/Lech und Starnberg</a:t>
            </a:r>
          </a:p>
        </p:txBody>
      </p:sp>
      <p:sp>
        <p:nvSpPr>
          <p:cNvPr id="116" name="Rechteck 4"/>
          <p:cNvSpPr txBox="1"/>
          <p:nvPr/>
        </p:nvSpPr>
        <p:spPr>
          <a:xfrm>
            <a:off x="2104294" y="1663132"/>
            <a:ext cx="7934179" cy="2169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rIns="34289">
            <a:spAutoFit/>
          </a:bodyPr>
          <a:lstStyle/>
          <a:p>
            <a:pPr algn="ctr" hangingPunct="0">
              <a:defRPr sz="60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lang="de-DE" sz="4500" kern="0" dirty="0">
                <a:solidFill>
                  <a:srgbClr val="000000"/>
                </a:solidFill>
                <a:latin typeface="Calibri Light"/>
                <a:cs typeface="Calibri Light"/>
                <a:sym typeface="Calibri Light"/>
              </a:rPr>
              <a:t>Erklärvideos </a:t>
            </a:r>
            <a:r>
              <a:rPr sz="4500" kern="0" dirty="0" err="1">
                <a:solidFill>
                  <a:srgbClr val="000000"/>
                </a:solidFill>
                <a:latin typeface="Calibri Light"/>
                <a:cs typeface="Calibri Light"/>
                <a:sym typeface="Calibri Light"/>
              </a:rPr>
              <a:t>erstellen</a:t>
            </a:r>
            <a:r>
              <a:rPr lang="de-DE" sz="4500" kern="0" dirty="0">
                <a:solidFill>
                  <a:srgbClr val="000000"/>
                </a:solidFill>
                <a:latin typeface="Calibri Light"/>
                <a:cs typeface="Calibri Light"/>
                <a:sym typeface="Calibri Light"/>
              </a:rPr>
              <a:t> für den Mathematikunterricht der Grundschule …</a:t>
            </a:r>
          </a:p>
        </p:txBody>
      </p:sp>
      <p:pic>
        <p:nvPicPr>
          <p:cNvPr id="117" name="iu.jpeg" descr="iu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7097" y="3899948"/>
            <a:ext cx="1377599" cy="775990"/>
          </a:xfrm>
          <a:prstGeom prst="rect">
            <a:avLst/>
          </a:prstGeom>
          <a:ln w="12700">
            <a:miter lim="400000"/>
          </a:ln>
        </p:spPr>
      </p:pic>
      <p:sp useBgFill="1">
        <p:nvSpPr>
          <p:cNvPr id="7" name="Textfeld 6">
            <a:extLst>
              <a:ext uri="{FF2B5EF4-FFF2-40B4-BE49-F238E27FC236}">
                <a16:creationId xmlns:a16="http://schemas.microsoft.com/office/drawing/2014/main" id="{0B45E31D-C44B-47CD-8B31-6A591C7B48E1}"/>
              </a:ext>
            </a:extLst>
          </p:cNvPr>
          <p:cNvSpPr txBox="1"/>
          <p:nvPr/>
        </p:nvSpPr>
        <p:spPr>
          <a:xfrm rot="21243306">
            <a:off x="3289358" y="2660112"/>
            <a:ext cx="5140713" cy="1754326"/>
          </a:xfrm>
          <a:prstGeom prst="rect">
            <a:avLst/>
          </a:prstGeom>
          <a:effectLst>
            <a:softEdge rad="584200"/>
          </a:effectLst>
          <a:scene3d>
            <a:camera prst="orthographicFront"/>
            <a:lightRig rig="threePt" dir="t"/>
          </a:scene3d>
          <a:sp3d contourW="12700" prstMaterial="metal">
            <a:bevelT w="19050" h="190500"/>
            <a:contourClr>
              <a:sysClr val="windowText" lastClr="000000">
                <a:lumMod val="75000"/>
                <a:lumOff val="25000"/>
              </a:sysClr>
            </a:contourClr>
          </a:sp3d>
        </p:spPr>
        <p:txBody>
          <a:bodyPr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Arial" charset="0"/>
              </a:rPr>
              <a:t>Vielen Dank und viel Erfolg bei der Umsetzung!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cs typeface="Arial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Arial" charset="0"/>
              </a:rPr>
              <a:t>R. Loheit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kern="0" dirty="0" err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mBdB</a:t>
            </a: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Arial" charset="0"/>
              </a:rPr>
              <a:t> für Landsberg/Lech und Starnberg             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Arial" charset="0"/>
              </a:rPr>
              <a:t>www.</a:t>
            </a:r>
            <a:r>
              <a:rPr lang="de-DE" kern="0" dirty="0" err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bdb</a:t>
            </a: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Arial" charset="0"/>
              </a:rPr>
              <a:t>-ll-sta.de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Arial" charset="0"/>
              </a:rPr>
              <a:t>mail@</a:t>
            </a:r>
            <a:r>
              <a:rPr lang="de-DE" kern="0" dirty="0" err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bdb</a:t>
            </a: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Arial" charset="0"/>
              </a:rPr>
              <a:t>-ll-sta.de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45C41F7-8DC1-4CCA-9101-5A0573A64C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7896">
            <a:off x="1627981" y="731312"/>
            <a:ext cx="7459528" cy="422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077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15987E-F0CC-4801-BC68-4C31BCFAA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3415" y="2908820"/>
            <a:ext cx="4864330" cy="1325563"/>
          </a:xfrm>
        </p:spPr>
        <p:txBody>
          <a:bodyPr/>
          <a:lstStyle/>
          <a:p>
            <a:r>
              <a:rPr lang="de-DE" dirty="0" err="1"/>
              <a:t>Kurztutorials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850595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Autor und Datum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152" name="mit verschiedenen Ebenen arbeiten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2292095">
              <a:defRPr sz="12032" spc="-120"/>
            </a:lvl1pPr>
          </a:lstStyle>
          <a:p>
            <a:r>
              <a:rPr sz="6000" dirty="0" err="1"/>
              <a:t>mit</a:t>
            </a:r>
            <a:r>
              <a:rPr sz="6000" dirty="0"/>
              <a:t> </a:t>
            </a:r>
            <a:r>
              <a:rPr sz="6000" dirty="0" err="1"/>
              <a:t>verschiedenen</a:t>
            </a:r>
            <a:r>
              <a:rPr sz="6000" dirty="0"/>
              <a:t> </a:t>
            </a:r>
            <a:r>
              <a:rPr sz="6000" dirty="0" err="1"/>
              <a:t>Ebenen</a:t>
            </a:r>
            <a:r>
              <a:rPr sz="6000" dirty="0"/>
              <a:t> </a:t>
            </a:r>
            <a:r>
              <a:rPr sz="6000" dirty="0" err="1"/>
              <a:t>arbeiten</a:t>
            </a:r>
            <a:endParaRPr sz="6000" dirty="0"/>
          </a:p>
        </p:txBody>
      </p:sp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Baum"/>
          <p:cNvSpPr/>
          <p:nvPr/>
        </p:nvSpPr>
        <p:spPr>
          <a:xfrm>
            <a:off x="1468806" y="222762"/>
            <a:ext cx="5043889" cy="63384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1" h="21599" extrusionOk="0">
                <a:moveTo>
                  <a:pt x="8459" y="0"/>
                </a:moveTo>
                <a:cubicBezTo>
                  <a:pt x="8430" y="17"/>
                  <a:pt x="8385" y="18"/>
                  <a:pt x="8353" y="33"/>
                </a:cubicBezTo>
                <a:cubicBezTo>
                  <a:pt x="8261" y="78"/>
                  <a:pt x="8167" y="149"/>
                  <a:pt x="8141" y="246"/>
                </a:cubicBezTo>
                <a:cubicBezTo>
                  <a:pt x="8125" y="312"/>
                  <a:pt x="8192" y="361"/>
                  <a:pt x="8214" y="402"/>
                </a:cubicBezTo>
                <a:cubicBezTo>
                  <a:pt x="8257" y="487"/>
                  <a:pt x="8232" y="654"/>
                  <a:pt x="8165" y="695"/>
                </a:cubicBezTo>
                <a:cubicBezTo>
                  <a:pt x="7901" y="855"/>
                  <a:pt x="7751" y="471"/>
                  <a:pt x="7483" y="603"/>
                </a:cubicBezTo>
                <a:cubicBezTo>
                  <a:pt x="7292" y="697"/>
                  <a:pt x="7290" y="946"/>
                  <a:pt x="7099" y="1039"/>
                </a:cubicBezTo>
                <a:cubicBezTo>
                  <a:pt x="6900" y="1137"/>
                  <a:pt x="6622" y="966"/>
                  <a:pt x="6475" y="1136"/>
                </a:cubicBezTo>
                <a:cubicBezTo>
                  <a:pt x="6388" y="1235"/>
                  <a:pt x="6463" y="1349"/>
                  <a:pt x="6426" y="1481"/>
                </a:cubicBezTo>
                <a:cubicBezTo>
                  <a:pt x="6398" y="1579"/>
                  <a:pt x="6346" y="1657"/>
                  <a:pt x="6237" y="1689"/>
                </a:cubicBezTo>
                <a:cubicBezTo>
                  <a:pt x="6076" y="1737"/>
                  <a:pt x="5956" y="1644"/>
                  <a:pt x="5848" y="1611"/>
                </a:cubicBezTo>
                <a:cubicBezTo>
                  <a:pt x="5762" y="1585"/>
                  <a:pt x="5646" y="1565"/>
                  <a:pt x="5539" y="1565"/>
                </a:cubicBezTo>
                <a:cubicBezTo>
                  <a:pt x="5464" y="1624"/>
                  <a:pt x="5379" y="1692"/>
                  <a:pt x="5261" y="1714"/>
                </a:cubicBezTo>
                <a:cubicBezTo>
                  <a:pt x="5120" y="1741"/>
                  <a:pt x="4959" y="1677"/>
                  <a:pt x="4863" y="1734"/>
                </a:cubicBezTo>
                <a:cubicBezTo>
                  <a:pt x="4686" y="1785"/>
                  <a:pt x="4799" y="2053"/>
                  <a:pt x="4700" y="2162"/>
                </a:cubicBezTo>
                <a:cubicBezTo>
                  <a:pt x="4661" y="2206"/>
                  <a:pt x="4580" y="2233"/>
                  <a:pt x="4505" y="2247"/>
                </a:cubicBezTo>
                <a:cubicBezTo>
                  <a:pt x="4434" y="2260"/>
                  <a:pt x="4370" y="2236"/>
                  <a:pt x="4327" y="2267"/>
                </a:cubicBezTo>
                <a:cubicBezTo>
                  <a:pt x="4227" y="2294"/>
                  <a:pt x="4275" y="2389"/>
                  <a:pt x="4238" y="2468"/>
                </a:cubicBezTo>
                <a:cubicBezTo>
                  <a:pt x="4191" y="2569"/>
                  <a:pt x="4058" y="2610"/>
                  <a:pt x="3992" y="2695"/>
                </a:cubicBezTo>
                <a:cubicBezTo>
                  <a:pt x="3972" y="2722"/>
                  <a:pt x="3959" y="2770"/>
                  <a:pt x="3986" y="2798"/>
                </a:cubicBezTo>
                <a:cubicBezTo>
                  <a:pt x="4059" y="2958"/>
                  <a:pt x="4397" y="2807"/>
                  <a:pt x="4547" y="2889"/>
                </a:cubicBezTo>
                <a:cubicBezTo>
                  <a:pt x="4665" y="2953"/>
                  <a:pt x="4571" y="3066"/>
                  <a:pt x="4571" y="3175"/>
                </a:cubicBezTo>
                <a:cubicBezTo>
                  <a:pt x="4590" y="3194"/>
                  <a:pt x="4609" y="3215"/>
                  <a:pt x="4628" y="3234"/>
                </a:cubicBezTo>
                <a:cubicBezTo>
                  <a:pt x="4735" y="3298"/>
                  <a:pt x="4862" y="3330"/>
                  <a:pt x="4848" y="3474"/>
                </a:cubicBezTo>
                <a:cubicBezTo>
                  <a:pt x="4803" y="3508"/>
                  <a:pt x="4772" y="3538"/>
                  <a:pt x="4700" y="3552"/>
                </a:cubicBezTo>
                <a:cubicBezTo>
                  <a:pt x="4588" y="3574"/>
                  <a:pt x="4456" y="3531"/>
                  <a:pt x="4376" y="3513"/>
                </a:cubicBezTo>
                <a:cubicBezTo>
                  <a:pt x="4149" y="3464"/>
                  <a:pt x="3817" y="3477"/>
                  <a:pt x="3709" y="3598"/>
                </a:cubicBezTo>
                <a:cubicBezTo>
                  <a:pt x="3589" y="3731"/>
                  <a:pt x="3770" y="3895"/>
                  <a:pt x="3806" y="4012"/>
                </a:cubicBezTo>
                <a:cubicBezTo>
                  <a:pt x="3803" y="4083"/>
                  <a:pt x="3800" y="4155"/>
                  <a:pt x="3798" y="4227"/>
                </a:cubicBezTo>
                <a:cubicBezTo>
                  <a:pt x="3798" y="4294"/>
                  <a:pt x="3826" y="4376"/>
                  <a:pt x="3783" y="4421"/>
                </a:cubicBezTo>
                <a:cubicBezTo>
                  <a:pt x="3753" y="4488"/>
                  <a:pt x="3639" y="4476"/>
                  <a:pt x="3571" y="4512"/>
                </a:cubicBezTo>
                <a:cubicBezTo>
                  <a:pt x="3490" y="4555"/>
                  <a:pt x="3456" y="4628"/>
                  <a:pt x="3342" y="4649"/>
                </a:cubicBezTo>
                <a:cubicBezTo>
                  <a:pt x="3224" y="4671"/>
                  <a:pt x="3170" y="4580"/>
                  <a:pt x="3130" y="4533"/>
                </a:cubicBezTo>
                <a:cubicBezTo>
                  <a:pt x="3063" y="4453"/>
                  <a:pt x="2866" y="4232"/>
                  <a:pt x="2667" y="4272"/>
                </a:cubicBezTo>
                <a:cubicBezTo>
                  <a:pt x="2585" y="4288"/>
                  <a:pt x="2495" y="4332"/>
                  <a:pt x="2463" y="4389"/>
                </a:cubicBezTo>
                <a:cubicBezTo>
                  <a:pt x="2436" y="4437"/>
                  <a:pt x="2457" y="4490"/>
                  <a:pt x="2440" y="4551"/>
                </a:cubicBezTo>
                <a:cubicBezTo>
                  <a:pt x="2417" y="4634"/>
                  <a:pt x="2376" y="4717"/>
                  <a:pt x="2302" y="4759"/>
                </a:cubicBezTo>
                <a:cubicBezTo>
                  <a:pt x="2247" y="4791"/>
                  <a:pt x="2129" y="4814"/>
                  <a:pt x="2033" y="4791"/>
                </a:cubicBezTo>
                <a:cubicBezTo>
                  <a:pt x="1997" y="4783"/>
                  <a:pt x="1939" y="4759"/>
                  <a:pt x="1879" y="4773"/>
                </a:cubicBezTo>
                <a:cubicBezTo>
                  <a:pt x="1806" y="4789"/>
                  <a:pt x="1753" y="4846"/>
                  <a:pt x="1692" y="4876"/>
                </a:cubicBezTo>
                <a:cubicBezTo>
                  <a:pt x="1601" y="4920"/>
                  <a:pt x="1481" y="4931"/>
                  <a:pt x="1398" y="4981"/>
                </a:cubicBezTo>
                <a:cubicBezTo>
                  <a:pt x="1375" y="4994"/>
                  <a:pt x="1368" y="5021"/>
                  <a:pt x="1349" y="5038"/>
                </a:cubicBezTo>
                <a:cubicBezTo>
                  <a:pt x="1349" y="5065"/>
                  <a:pt x="1351" y="5077"/>
                  <a:pt x="1366" y="5091"/>
                </a:cubicBezTo>
                <a:cubicBezTo>
                  <a:pt x="1388" y="5137"/>
                  <a:pt x="1444" y="5134"/>
                  <a:pt x="1497" y="5155"/>
                </a:cubicBezTo>
                <a:cubicBezTo>
                  <a:pt x="1568" y="5183"/>
                  <a:pt x="1616" y="5214"/>
                  <a:pt x="1644" y="5278"/>
                </a:cubicBezTo>
                <a:cubicBezTo>
                  <a:pt x="1655" y="5305"/>
                  <a:pt x="1666" y="5336"/>
                  <a:pt x="1644" y="5363"/>
                </a:cubicBezTo>
                <a:cubicBezTo>
                  <a:pt x="1612" y="5489"/>
                  <a:pt x="1370" y="5457"/>
                  <a:pt x="1317" y="5571"/>
                </a:cubicBezTo>
                <a:cubicBezTo>
                  <a:pt x="1240" y="5737"/>
                  <a:pt x="1504" y="5899"/>
                  <a:pt x="1635" y="5927"/>
                </a:cubicBezTo>
                <a:cubicBezTo>
                  <a:pt x="1749" y="5952"/>
                  <a:pt x="1826" y="5888"/>
                  <a:pt x="1896" y="5870"/>
                </a:cubicBezTo>
                <a:cubicBezTo>
                  <a:pt x="1942" y="5858"/>
                  <a:pt x="1987" y="5868"/>
                  <a:pt x="2033" y="5870"/>
                </a:cubicBezTo>
                <a:cubicBezTo>
                  <a:pt x="2058" y="5885"/>
                  <a:pt x="2083" y="5900"/>
                  <a:pt x="2107" y="5916"/>
                </a:cubicBezTo>
                <a:cubicBezTo>
                  <a:pt x="2185" y="6007"/>
                  <a:pt x="2091" y="6112"/>
                  <a:pt x="2065" y="6195"/>
                </a:cubicBezTo>
                <a:cubicBezTo>
                  <a:pt x="2036" y="6289"/>
                  <a:pt x="2113" y="6333"/>
                  <a:pt x="2131" y="6389"/>
                </a:cubicBezTo>
                <a:cubicBezTo>
                  <a:pt x="2148" y="6444"/>
                  <a:pt x="2094" y="6496"/>
                  <a:pt x="2082" y="6538"/>
                </a:cubicBezTo>
                <a:cubicBezTo>
                  <a:pt x="2071" y="6575"/>
                  <a:pt x="2092" y="6617"/>
                  <a:pt x="2099" y="6643"/>
                </a:cubicBezTo>
                <a:cubicBezTo>
                  <a:pt x="2126" y="6739"/>
                  <a:pt x="2057" y="6824"/>
                  <a:pt x="1993" y="6851"/>
                </a:cubicBezTo>
                <a:cubicBezTo>
                  <a:pt x="1752" y="6952"/>
                  <a:pt x="1622" y="6709"/>
                  <a:pt x="1383" y="6753"/>
                </a:cubicBezTo>
                <a:cubicBezTo>
                  <a:pt x="1248" y="6777"/>
                  <a:pt x="1071" y="6855"/>
                  <a:pt x="1146" y="7018"/>
                </a:cubicBezTo>
                <a:cubicBezTo>
                  <a:pt x="1189" y="7111"/>
                  <a:pt x="1404" y="7301"/>
                  <a:pt x="1601" y="7265"/>
                </a:cubicBezTo>
                <a:cubicBezTo>
                  <a:pt x="1701" y="7246"/>
                  <a:pt x="1839" y="7157"/>
                  <a:pt x="1959" y="7219"/>
                </a:cubicBezTo>
                <a:cubicBezTo>
                  <a:pt x="2115" y="7300"/>
                  <a:pt x="2032" y="7519"/>
                  <a:pt x="2205" y="7578"/>
                </a:cubicBezTo>
                <a:cubicBezTo>
                  <a:pt x="2424" y="7651"/>
                  <a:pt x="2911" y="7641"/>
                  <a:pt x="2895" y="7868"/>
                </a:cubicBezTo>
                <a:cubicBezTo>
                  <a:pt x="2847" y="7904"/>
                  <a:pt x="2819" y="7933"/>
                  <a:pt x="2741" y="7948"/>
                </a:cubicBezTo>
                <a:cubicBezTo>
                  <a:pt x="2601" y="7974"/>
                  <a:pt x="2449" y="7912"/>
                  <a:pt x="2334" y="7953"/>
                </a:cubicBezTo>
                <a:cubicBezTo>
                  <a:pt x="2209" y="7997"/>
                  <a:pt x="2215" y="8167"/>
                  <a:pt x="2016" y="8207"/>
                </a:cubicBezTo>
                <a:cubicBezTo>
                  <a:pt x="1873" y="8235"/>
                  <a:pt x="1783" y="8132"/>
                  <a:pt x="1707" y="8097"/>
                </a:cubicBezTo>
                <a:cubicBezTo>
                  <a:pt x="1603" y="8048"/>
                  <a:pt x="1436" y="8101"/>
                  <a:pt x="1366" y="8142"/>
                </a:cubicBezTo>
                <a:cubicBezTo>
                  <a:pt x="1342" y="8156"/>
                  <a:pt x="1330" y="8183"/>
                  <a:pt x="1309" y="8200"/>
                </a:cubicBezTo>
                <a:cubicBezTo>
                  <a:pt x="1309" y="8219"/>
                  <a:pt x="1309" y="8239"/>
                  <a:pt x="1309" y="8259"/>
                </a:cubicBezTo>
                <a:cubicBezTo>
                  <a:pt x="1336" y="8280"/>
                  <a:pt x="1353" y="8312"/>
                  <a:pt x="1383" y="8330"/>
                </a:cubicBezTo>
                <a:cubicBezTo>
                  <a:pt x="1433" y="8359"/>
                  <a:pt x="1598" y="8433"/>
                  <a:pt x="1521" y="8513"/>
                </a:cubicBezTo>
                <a:cubicBezTo>
                  <a:pt x="1467" y="8639"/>
                  <a:pt x="1114" y="8542"/>
                  <a:pt x="1048" y="8693"/>
                </a:cubicBezTo>
                <a:cubicBezTo>
                  <a:pt x="995" y="8755"/>
                  <a:pt x="1063" y="8845"/>
                  <a:pt x="1097" y="8881"/>
                </a:cubicBezTo>
                <a:cubicBezTo>
                  <a:pt x="1138" y="8924"/>
                  <a:pt x="1275" y="8996"/>
                  <a:pt x="1334" y="9032"/>
                </a:cubicBezTo>
                <a:cubicBezTo>
                  <a:pt x="1438" y="9094"/>
                  <a:pt x="1502" y="9186"/>
                  <a:pt x="1586" y="9265"/>
                </a:cubicBezTo>
                <a:cubicBezTo>
                  <a:pt x="1587" y="9412"/>
                  <a:pt x="1433" y="9383"/>
                  <a:pt x="1326" y="9441"/>
                </a:cubicBezTo>
                <a:cubicBezTo>
                  <a:pt x="1238" y="9489"/>
                  <a:pt x="1190" y="9573"/>
                  <a:pt x="1082" y="9610"/>
                </a:cubicBezTo>
                <a:cubicBezTo>
                  <a:pt x="989" y="9642"/>
                  <a:pt x="848" y="9610"/>
                  <a:pt x="756" y="9642"/>
                </a:cubicBezTo>
                <a:cubicBezTo>
                  <a:pt x="728" y="9732"/>
                  <a:pt x="793" y="9772"/>
                  <a:pt x="813" y="9855"/>
                </a:cubicBezTo>
                <a:cubicBezTo>
                  <a:pt x="837" y="9954"/>
                  <a:pt x="717" y="10040"/>
                  <a:pt x="782" y="10141"/>
                </a:cubicBezTo>
                <a:cubicBezTo>
                  <a:pt x="836" y="10226"/>
                  <a:pt x="962" y="10210"/>
                  <a:pt x="1091" y="10239"/>
                </a:cubicBezTo>
                <a:cubicBezTo>
                  <a:pt x="1164" y="10260"/>
                  <a:pt x="1236" y="10281"/>
                  <a:pt x="1309" y="10303"/>
                </a:cubicBezTo>
                <a:cubicBezTo>
                  <a:pt x="1361" y="10313"/>
                  <a:pt x="1458" y="10305"/>
                  <a:pt x="1497" y="10298"/>
                </a:cubicBezTo>
                <a:cubicBezTo>
                  <a:pt x="1563" y="10294"/>
                  <a:pt x="1627" y="10289"/>
                  <a:pt x="1692" y="10284"/>
                </a:cubicBezTo>
                <a:cubicBezTo>
                  <a:pt x="1773" y="10268"/>
                  <a:pt x="1865" y="10243"/>
                  <a:pt x="1944" y="10225"/>
                </a:cubicBezTo>
                <a:cubicBezTo>
                  <a:pt x="2121" y="10186"/>
                  <a:pt x="2333" y="10172"/>
                  <a:pt x="2408" y="10291"/>
                </a:cubicBezTo>
                <a:cubicBezTo>
                  <a:pt x="2419" y="10308"/>
                  <a:pt x="2437" y="10354"/>
                  <a:pt x="2423" y="10388"/>
                </a:cubicBezTo>
                <a:cubicBezTo>
                  <a:pt x="2393" y="10463"/>
                  <a:pt x="2281" y="10510"/>
                  <a:pt x="2196" y="10545"/>
                </a:cubicBezTo>
                <a:cubicBezTo>
                  <a:pt x="2041" y="10610"/>
                  <a:pt x="1692" y="10709"/>
                  <a:pt x="1601" y="10810"/>
                </a:cubicBezTo>
                <a:cubicBezTo>
                  <a:pt x="1487" y="10937"/>
                  <a:pt x="1624" y="11126"/>
                  <a:pt x="1383" y="11174"/>
                </a:cubicBezTo>
                <a:cubicBezTo>
                  <a:pt x="1127" y="11225"/>
                  <a:pt x="1060" y="10918"/>
                  <a:pt x="782" y="10986"/>
                </a:cubicBezTo>
                <a:cubicBezTo>
                  <a:pt x="747" y="10994"/>
                  <a:pt x="704" y="11015"/>
                  <a:pt x="676" y="11032"/>
                </a:cubicBezTo>
                <a:cubicBezTo>
                  <a:pt x="608" y="11072"/>
                  <a:pt x="552" y="11164"/>
                  <a:pt x="530" y="11238"/>
                </a:cubicBezTo>
                <a:cubicBezTo>
                  <a:pt x="498" y="11344"/>
                  <a:pt x="549" y="11426"/>
                  <a:pt x="487" y="11505"/>
                </a:cubicBezTo>
                <a:cubicBezTo>
                  <a:pt x="446" y="11557"/>
                  <a:pt x="365" y="11603"/>
                  <a:pt x="284" y="11622"/>
                </a:cubicBezTo>
                <a:cubicBezTo>
                  <a:pt x="199" y="11642"/>
                  <a:pt x="112" y="11633"/>
                  <a:pt x="57" y="11674"/>
                </a:cubicBezTo>
                <a:cubicBezTo>
                  <a:pt x="24" y="11700"/>
                  <a:pt x="-26" y="11764"/>
                  <a:pt x="17" y="11810"/>
                </a:cubicBezTo>
                <a:cubicBezTo>
                  <a:pt x="47" y="11877"/>
                  <a:pt x="152" y="11887"/>
                  <a:pt x="235" y="11914"/>
                </a:cubicBezTo>
                <a:cubicBezTo>
                  <a:pt x="347" y="11951"/>
                  <a:pt x="499" y="11999"/>
                  <a:pt x="553" y="12083"/>
                </a:cubicBezTo>
                <a:cubicBezTo>
                  <a:pt x="646" y="12230"/>
                  <a:pt x="405" y="12289"/>
                  <a:pt x="455" y="12440"/>
                </a:cubicBezTo>
                <a:cubicBezTo>
                  <a:pt x="493" y="12551"/>
                  <a:pt x="631" y="12594"/>
                  <a:pt x="684" y="12694"/>
                </a:cubicBezTo>
                <a:cubicBezTo>
                  <a:pt x="718" y="12759"/>
                  <a:pt x="716" y="12836"/>
                  <a:pt x="782" y="12875"/>
                </a:cubicBezTo>
                <a:cubicBezTo>
                  <a:pt x="881" y="12933"/>
                  <a:pt x="1183" y="12885"/>
                  <a:pt x="1317" y="12861"/>
                </a:cubicBezTo>
                <a:cubicBezTo>
                  <a:pt x="1458" y="12837"/>
                  <a:pt x="1621" y="12875"/>
                  <a:pt x="1650" y="12946"/>
                </a:cubicBezTo>
                <a:cubicBezTo>
                  <a:pt x="1669" y="12967"/>
                  <a:pt x="1661" y="12982"/>
                  <a:pt x="1658" y="13012"/>
                </a:cubicBezTo>
                <a:cubicBezTo>
                  <a:pt x="1638" y="13029"/>
                  <a:pt x="1626" y="13056"/>
                  <a:pt x="1601" y="13069"/>
                </a:cubicBezTo>
                <a:cubicBezTo>
                  <a:pt x="1485" y="13132"/>
                  <a:pt x="1300" y="13128"/>
                  <a:pt x="1171" y="13181"/>
                </a:cubicBezTo>
                <a:cubicBezTo>
                  <a:pt x="1068" y="13223"/>
                  <a:pt x="984" y="13292"/>
                  <a:pt x="871" y="13330"/>
                </a:cubicBezTo>
                <a:cubicBezTo>
                  <a:pt x="732" y="13375"/>
                  <a:pt x="478" y="13423"/>
                  <a:pt x="544" y="13602"/>
                </a:cubicBezTo>
                <a:cubicBezTo>
                  <a:pt x="586" y="13713"/>
                  <a:pt x="766" y="13736"/>
                  <a:pt x="805" y="13849"/>
                </a:cubicBezTo>
                <a:cubicBezTo>
                  <a:pt x="841" y="13952"/>
                  <a:pt x="704" y="14022"/>
                  <a:pt x="782" y="14116"/>
                </a:cubicBezTo>
                <a:cubicBezTo>
                  <a:pt x="893" y="14249"/>
                  <a:pt x="1304" y="14157"/>
                  <a:pt x="1375" y="14322"/>
                </a:cubicBezTo>
                <a:cubicBezTo>
                  <a:pt x="1451" y="14403"/>
                  <a:pt x="1338" y="14495"/>
                  <a:pt x="1286" y="14537"/>
                </a:cubicBezTo>
                <a:cubicBezTo>
                  <a:pt x="1158" y="14637"/>
                  <a:pt x="867" y="14805"/>
                  <a:pt x="985" y="15030"/>
                </a:cubicBezTo>
                <a:cubicBezTo>
                  <a:pt x="1034" y="15123"/>
                  <a:pt x="1204" y="15206"/>
                  <a:pt x="1383" y="15147"/>
                </a:cubicBezTo>
                <a:cubicBezTo>
                  <a:pt x="1445" y="15127"/>
                  <a:pt x="1492" y="15082"/>
                  <a:pt x="1546" y="15056"/>
                </a:cubicBezTo>
                <a:cubicBezTo>
                  <a:pt x="1601" y="15029"/>
                  <a:pt x="1664" y="15018"/>
                  <a:pt x="1701" y="14978"/>
                </a:cubicBezTo>
                <a:cubicBezTo>
                  <a:pt x="1740" y="14936"/>
                  <a:pt x="1766" y="14882"/>
                  <a:pt x="1822" y="14855"/>
                </a:cubicBezTo>
                <a:cubicBezTo>
                  <a:pt x="1866" y="14832"/>
                  <a:pt x="1919" y="14840"/>
                  <a:pt x="1976" y="14843"/>
                </a:cubicBezTo>
                <a:cubicBezTo>
                  <a:pt x="2012" y="14870"/>
                  <a:pt x="2061" y="14888"/>
                  <a:pt x="2082" y="14927"/>
                </a:cubicBezTo>
                <a:cubicBezTo>
                  <a:pt x="2126" y="15008"/>
                  <a:pt x="2106" y="15080"/>
                  <a:pt x="2205" y="15115"/>
                </a:cubicBezTo>
                <a:cubicBezTo>
                  <a:pt x="2262" y="15128"/>
                  <a:pt x="2317" y="15141"/>
                  <a:pt x="2374" y="15154"/>
                </a:cubicBezTo>
                <a:cubicBezTo>
                  <a:pt x="2528" y="15182"/>
                  <a:pt x="2685" y="15064"/>
                  <a:pt x="2766" y="15211"/>
                </a:cubicBezTo>
                <a:cubicBezTo>
                  <a:pt x="2805" y="15281"/>
                  <a:pt x="2763" y="15373"/>
                  <a:pt x="2789" y="15458"/>
                </a:cubicBezTo>
                <a:cubicBezTo>
                  <a:pt x="2827" y="15580"/>
                  <a:pt x="2987" y="15649"/>
                  <a:pt x="2847" y="15796"/>
                </a:cubicBezTo>
                <a:cubicBezTo>
                  <a:pt x="2783" y="15863"/>
                  <a:pt x="2619" y="15863"/>
                  <a:pt x="2569" y="15940"/>
                </a:cubicBezTo>
                <a:cubicBezTo>
                  <a:pt x="2495" y="16055"/>
                  <a:pt x="2618" y="16206"/>
                  <a:pt x="2709" y="16238"/>
                </a:cubicBezTo>
                <a:cubicBezTo>
                  <a:pt x="2909" y="16309"/>
                  <a:pt x="3149" y="16155"/>
                  <a:pt x="3359" y="16226"/>
                </a:cubicBezTo>
                <a:cubicBezTo>
                  <a:pt x="3504" y="16274"/>
                  <a:pt x="3571" y="16386"/>
                  <a:pt x="3774" y="16375"/>
                </a:cubicBezTo>
                <a:cubicBezTo>
                  <a:pt x="3801" y="16353"/>
                  <a:pt x="3841" y="16340"/>
                  <a:pt x="3863" y="16315"/>
                </a:cubicBezTo>
                <a:cubicBezTo>
                  <a:pt x="3898" y="16278"/>
                  <a:pt x="3921" y="16231"/>
                  <a:pt x="3969" y="16206"/>
                </a:cubicBezTo>
                <a:cubicBezTo>
                  <a:pt x="4036" y="16170"/>
                  <a:pt x="4135" y="16164"/>
                  <a:pt x="4204" y="16134"/>
                </a:cubicBezTo>
                <a:cubicBezTo>
                  <a:pt x="4278" y="16102"/>
                  <a:pt x="4392" y="16051"/>
                  <a:pt x="4490" y="16107"/>
                </a:cubicBezTo>
                <a:cubicBezTo>
                  <a:pt x="4612" y="16178"/>
                  <a:pt x="4587" y="16368"/>
                  <a:pt x="4717" y="16432"/>
                </a:cubicBezTo>
                <a:cubicBezTo>
                  <a:pt x="4898" y="16522"/>
                  <a:pt x="5087" y="16369"/>
                  <a:pt x="5270" y="16413"/>
                </a:cubicBezTo>
                <a:cubicBezTo>
                  <a:pt x="5423" y="16451"/>
                  <a:pt x="5447" y="16597"/>
                  <a:pt x="5613" y="16628"/>
                </a:cubicBezTo>
                <a:cubicBezTo>
                  <a:pt x="5738" y="16652"/>
                  <a:pt x="5900" y="16478"/>
                  <a:pt x="5971" y="16432"/>
                </a:cubicBezTo>
                <a:cubicBezTo>
                  <a:pt x="6009" y="16407"/>
                  <a:pt x="6096" y="16366"/>
                  <a:pt x="6157" y="16400"/>
                </a:cubicBezTo>
                <a:cubicBezTo>
                  <a:pt x="6472" y="16448"/>
                  <a:pt x="6063" y="16968"/>
                  <a:pt x="6392" y="17037"/>
                </a:cubicBezTo>
                <a:cubicBezTo>
                  <a:pt x="6492" y="17059"/>
                  <a:pt x="6591" y="16999"/>
                  <a:pt x="6653" y="16978"/>
                </a:cubicBezTo>
                <a:cubicBezTo>
                  <a:pt x="6726" y="16959"/>
                  <a:pt x="6800" y="16938"/>
                  <a:pt x="6873" y="16919"/>
                </a:cubicBezTo>
                <a:cubicBezTo>
                  <a:pt x="7017" y="16869"/>
                  <a:pt x="7108" y="16785"/>
                  <a:pt x="7191" y="16686"/>
                </a:cubicBezTo>
                <a:cubicBezTo>
                  <a:pt x="7250" y="16615"/>
                  <a:pt x="7379" y="16451"/>
                  <a:pt x="7563" y="16491"/>
                </a:cubicBezTo>
                <a:cubicBezTo>
                  <a:pt x="7741" y="16530"/>
                  <a:pt x="7780" y="16745"/>
                  <a:pt x="7873" y="16855"/>
                </a:cubicBezTo>
                <a:cubicBezTo>
                  <a:pt x="7913" y="16902"/>
                  <a:pt x="7983" y="16971"/>
                  <a:pt x="8108" y="16946"/>
                </a:cubicBezTo>
                <a:cubicBezTo>
                  <a:pt x="8208" y="16926"/>
                  <a:pt x="8261" y="16844"/>
                  <a:pt x="8307" y="16762"/>
                </a:cubicBezTo>
                <a:cubicBezTo>
                  <a:pt x="8811" y="17200"/>
                  <a:pt x="9645" y="17976"/>
                  <a:pt x="9645" y="17976"/>
                </a:cubicBezTo>
                <a:cubicBezTo>
                  <a:pt x="9645" y="17976"/>
                  <a:pt x="9976" y="18231"/>
                  <a:pt x="9976" y="18562"/>
                </a:cubicBezTo>
                <a:cubicBezTo>
                  <a:pt x="9976" y="19024"/>
                  <a:pt x="9976" y="19718"/>
                  <a:pt x="9976" y="19945"/>
                </a:cubicBezTo>
                <a:cubicBezTo>
                  <a:pt x="9976" y="20728"/>
                  <a:pt x="9275" y="21597"/>
                  <a:pt x="9275" y="21597"/>
                </a:cubicBezTo>
                <a:cubicBezTo>
                  <a:pt x="9275" y="21597"/>
                  <a:pt x="12156" y="21599"/>
                  <a:pt x="12312" y="21599"/>
                </a:cubicBezTo>
                <a:cubicBezTo>
                  <a:pt x="12136" y="21598"/>
                  <a:pt x="11551" y="20437"/>
                  <a:pt x="11551" y="19800"/>
                </a:cubicBezTo>
                <a:cubicBezTo>
                  <a:pt x="11551" y="19712"/>
                  <a:pt x="11551" y="19149"/>
                  <a:pt x="11551" y="18439"/>
                </a:cubicBezTo>
                <a:cubicBezTo>
                  <a:pt x="11551" y="18313"/>
                  <a:pt x="12770" y="17328"/>
                  <a:pt x="13727" y="16613"/>
                </a:cubicBezTo>
                <a:cubicBezTo>
                  <a:pt x="13783" y="16676"/>
                  <a:pt x="13849" y="16735"/>
                  <a:pt x="13907" y="16763"/>
                </a:cubicBezTo>
                <a:cubicBezTo>
                  <a:pt x="14005" y="16812"/>
                  <a:pt x="14097" y="16760"/>
                  <a:pt x="14159" y="16725"/>
                </a:cubicBezTo>
                <a:cubicBezTo>
                  <a:pt x="14245" y="16674"/>
                  <a:pt x="14295" y="16594"/>
                  <a:pt x="14387" y="16550"/>
                </a:cubicBezTo>
                <a:cubicBezTo>
                  <a:pt x="14448" y="16522"/>
                  <a:pt x="14510" y="16524"/>
                  <a:pt x="14591" y="16510"/>
                </a:cubicBezTo>
                <a:cubicBezTo>
                  <a:pt x="14611" y="16506"/>
                  <a:pt x="14663" y="16499"/>
                  <a:pt x="14697" y="16505"/>
                </a:cubicBezTo>
                <a:cubicBezTo>
                  <a:pt x="14793" y="16523"/>
                  <a:pt x="14859" y="16557"/>
                  <a:pt x="14883" y="16633"/>
                </a:cubicBezTo>
                <a:cubicBezTo>
                  <a:pt x="14913" y="16728"/>
                  <a:pt x="14829" y="16803"/>
                  <a:pt x="14908" y="16880"/>
                </a:cubicBezTo>
                <a:cubicBezTo>
                  <a:pt x="14952" y="16923"/>
                  <a:pt x="15088" y="16931"/>
                  <a:pt x="15169" y="16907"/>
                </a:cubicBezTo>
                <a:cubicBezTo>
                  <a:pt x="15293" y="16870"/>
                  <a:pt x="15350" y="16788"/>
                  <a:pt x="15444" y="16731"/>
                </a:cubicBezTo>
                <a:cubicBezTo>
                  <a:pt x="15470" y="16716"/>
                  <a:pt x="15502" y="16709"/>
                  <a:pt x="15527" y="16692"/>
                </a:cubicBezTo>
                <a:cubicBezTo>
                  <a:pt x="15645" y="16695"/>
                  <a:pt x="15851" y="16792"/>
                  <a:pt x="15883" y="16862"/>
                </a:cubicBezTo>
                <a:cubicBezTo>
                  <a:pt x="15908" y="16916"/>
                  <a:pt x="15860" y="16974"/>
                  <a:pt x="15883" y="17037"/>
                </a:cubicBezTo>
                <a:cubicBezTo>
                  <a:pt x="15904" y="17100"/>
                  <a:pt x="15992" y="17149"/>
                  <a:pt x="16071" y="17166"/>
                </a:cubicBezTo>
                <a:cubicBezTo>
                  <a:pt x="16166" y="17186"/>
                  <a:pt x="16249" y="17147"/>
                  <a:pt x="16298" y="17127"/>
                </a:cubicBezTo>
                <a:cubicBezTo>
                  <a:pt x="16471" y="17055"/>
                  <a:pt x="16644" y="16922"/>
                  <a:pt x="16713" y="16770"/>
                </a:cubicBezTo>
                <a:cubicBezTo>
                  <a:pt x="16744" y="16702"/>
                  <a:pt x="16713" y="16598"/>
                  <a:pt x="16747" y="16530"/>
                </a:cubicBezTo>
                <a:cubicBezTo>
                  <a:pt x="16797" y="16427"/>
                  <a:pt x="16984" y="16405"/>
                  <a:pt x="17062" y="16322"/>
                </a:cubicBezTo>
                <a:cubicBezTo>
                  <a:pt x="17111" y="16271"/>
                  <a:pt x="17151" y="16189"/>
                  <a:pt x="17234" y="16167"/>
                </a:cubicBezTo>
                <a:cubicBezTo>
                  <a:pt x="17325" y="16117"/>
                  <a:pt x="17412" y="16236"/>
                  <a:pt x="17486" y="16251"/>
                </a:cubicBezTo>
                <a:cubicBezTo>
                  <a:pt x="17591" y="16273"/>
                  <a:pt x="17682" y="16172"/>
                  <a:pt x="17778" y="16231"/>
                </a:cubicBezTo>
                <a:cubicBezTo>
                  <a:pt x="17922" y="16272"/>
                  <a:pt x="17836" y="16455"/>
                  <a:pt x="17967" y="16491"/>
                </a:cubicBezTo>
                <a:cubicBezTo>
                  <a:pt x="18062" y="16544"/>
                  <a:pt x="18188" y="16456"/>
                  <a:pt x="18225" y="16413"/>
                </a:cubicBezTo>
                <a:cubicBezTo>
                  <a:pt x="18369" y="16247"/>
                  <a:pt x="18056" y="15975"/>
                  <a:pt x="18299" y="15856"/>
                </a:cubicBezTo>
                <a:cubicBezTo>
                  <a:pt x="18497" y="15758"/>
                  <a:pt x="18746" y="15898"/>
                  <a:pt x="18975" y="15856"/>
                </a:cubicBezTo>
                <a:cubicBezTo>
                  <a:pt x="19040" y="15843"/>
                  <a:pt x="19096" y="15820"/>
                  <a:pt x="19144" y="15796"/>
                </a:cubicBezTo>
                <a:cubicBezTo>
                  <a:pt x="19197" y="15770"/>
                  <a:pt x="19246" y="15756"/>
                  <a:pt x="19267" y="15705"/>
                </a:cubicBezTo>
                <a:cubicBezTo>
                  <a:pt x="19276" y="15694"/>
                  <a:pt x="19276" y="15674"/>
                  <a:pt x="19276" y="15654"/>
                </a:cubicBezTo>
                <a:cubicBezTo>
                  <a:pt x="19224" y="15611"/>
                  <a:pt x="19177" y="15554"/>
                  <a:pt x="19096" y="15536"/>
                </a:cubicBezTo>
                <a:cubicBezTo>
                  <a:pt x="19001" y="15515"/>
                  <a:pt x="18914" y="15560"/>
                  <a:pt x="18829" y="15536"/>
                </a:cubicBezTo>
                <a:cubicBezTo>
                  <a:pt x="18781" y="15522"/>
                  <a:pt x="18759" y="15487"/>
                  <a:pt x="18723" y="15465"/>
                </a:cubicBezTo>
                <a:cubicBezTo>
                  <a:pt x="18697" y="15298"/>
                  <a:pt x="18775" y="15326"/>
                  <a:pt x="18852" y="15225"/>
                </a:cubicBezTo>
                <a:cubicBezTo>
                  <a:pt x="18884" y="15184"/>
                  <a:pt x="18876" y="15123"/>
                  <a:pt x="18901" y="15076"/>
                </a:cubicBezTo>
                <a:cubicBezTo>
                  <a:pt x="18939" y="15004"/>
                  <a:pt x="19021" y="14960"/>
                  <a:pt x="19047" y="14875"/>
                </a:cubicBezTo>
                <a:cubicBezTo>
                  <a:pt x="19079" y="14769"/>
                  <a:pt x="18936" y="14676"/>
                  <a:pt x="18909" y="14596"/>
                </a:cubicBezTo>
                <a:cubicBezTo>
                  <a:pt x="18878" y="14505"/>
                  <a:pt x="18986" y="14364"/>
                  <a:pt x="19038" y="14336"/>
                </a:cubicBezTo>
                <a:cubicBezTo>
                  <a:pt x="19188" y="14255"/>
                  <a:pt x="19464" y="14397"/>
                  <a:pt x="19648" y="14290"/>
                </a:cubicBezTo>
                <a:cubicBezTo>
                  <a:pt x="19715" y="14251"/>
                  <a:pt x="19748" y="14181"/>
                  <a:pt x="19797" y="14128"/>
                </a:cubicBezTo>
                <a:cubicBezTo>
                  <a:pt x="19848" y="14071"/>
                  <a:pt x="19948" y="14048"/>
                  <a:pt x="20000" y="13992"/>
                </a:cubicBezTo>
                <a:cubicBezTo>
                  <a:pt x="20082" y="13905"/>
                  <a:pt x="20098" y="13852"/>
                  <a:pt x="20284" y="13862"/>
                </a:cubicBezTo>
                <a:cubicBezTo>
                  <a:pt x="20307" y="13881"/>
                  <a:pt x="20345" y="13891"/>
                  <a:pt x="20364" y="13913"/>
                </a:cubicBezTo>
                <a:cubicBezTo>
                  <a:pt x="20405" y="13957"/>
                  <a:pt x="20436" y="14034"/>
                  <a:pt x="20470" y="14082"/>
                </a:cubicBezTo>
                <a:cubicBezTo>
                  <a:pt x="20504" y="14089"/>
                  <a:pt x="20534" y="14111"/>
                  <a:pt x="20584" y="14102"/>
                </a:cubicBezTo>
                <a:cubicBezTo>
                  <a:pt x="20716" y="14079"/>
                  <a:pt x="20958" y="13991"/>
                  <a:pt x="20911" y="13835"/>
                </a:cubicBezTo>
                <a:cubicBezTo>
                  <a:pt x="20883" y="13746"/>
                  <a:pt x="20730" y="13595"/>
                  <a:pt x="20633" y="13563"/>
                </a:cubicBezTo>
                <a:cubicBezTo>
                  <a:pt x="20514" y="13523"/>
                  <a:pt x="20416" y="13551"/>
                  <a:pt x="20356" y="13460"/>
                </a:cubicBezTo>
                <a:cubicBezTo>
                  <a:pt x="20335" y="13428"/>
                  <a:pt x="20327" y="13375"/>
                  <a:pt x="20341" y="13336"/>
                </a:cubicBezTo>
                <a:cubicBezTo>
                  <a:pt x="20376" y="13237"/>
                  <a:pt x="20469" y="13174"/>
                  <a:pt x="20576" y="13135"/>
                </a:cubicBezTo>
                <a:cubicBezTo>
                  <a:pt x="20664" y="13103"/>
                  <a:pt x="20760" y="13095"/>
                  <a:pt x="20796" y="13024"/>
                </a:cubicBezTo>
                <a:cubicBezTo>
                  <a:pt x="20849" y="12922"/>
                  <a:pt x="20717" y="12799"/>
                  <a:pt x="20779" y="12726"/>
                </a:cubicBezTo>
                <a:cubicBezTo>
                  <a:pt x="20805" y="12612"/>
                  <a:pt x="21085" y="12606"/>
                  <a:pt x="21211" y="12564"/>
                </a:cubicBezTo>
                <a:cubicBezTo>
                  <a:pt x="21300" y="12534"/>
                  <a:pt x="21324" y="12488"/>
                  <a:pt x="21381" y="12433"/>
                </a:cubicBezTo>
                <a:cubicBezTo>
                  <a:pt x="21375" y="12253"/>
                  <a:pt x="21127" y="12307"/>
                  <a:pt x="21146" y="12095"/>
                </a:cubicBezTo>
                <a:cubicBezTo>
                  <a:pt x="21181" y="12068"/>
                  <a:pt x="21204" y="12029"/>
                  <a:pt x="21243" y="12006"/>
                </a:cubicBezTo>
                <a:cubicBezTo>
                  <a:pt x="21334" y="11951"/>
                  <a:pt x="21358" y="11930"/>
                  <a:pt x="21430" y="11862"/>
                </a:cubicBezTo>
                <a:cubicBezTo>
                  <a:pt x="21431" y="11683"/>
                  <a:pt x="21194" y="11716"/>
                  <a:pt x="21048" y="11654"/>
                </a:cubicBezTo>
                <a:cubicBezTo>
                  <a:pt x="21015" y="11640"/>
                  <a:pt x="21000" y="11610"/>
                  <a:pt x="20974" y="11590"/>
                </a:cubicBezTo>
                <a:cubicBezTo>
                  <a:pt x="20974" y="11572"/>
                  <a:pt x="20974" y="11555"/>
                  <a:pt x="20974" y="11537"/>
                </a:cubicBezTo>
                <a:cubicBezTo>
                  <a:pt x="21002" y="11514"/>
                  <a:pt x="21021" y="11484"/>
                  <a:pt x="21057" y="11466"/>
                </a:cubicBezTo>
                <a:cubicBezTo>
                  <a:pt x="21168" y="11413"/>
                  <a:pt x="21322" y="11415"/>
                  <a:pt x="21423" y="11356"/>
                </a:cubicBezTo>
                <a:cubicBezTo>
                  <a:pt x="21495" y="11315"/>
                  <a:pt x="21574" y="11174"/>
                  <a:pt x="21504" y="11083"/>
                </a:cubicBezTo>
                <a:cubicBezTo>
                  <a:pt x="21448" y="11009"/>
                  <a:pt x="21318" y="10959"/>
                  <a:pt x="21203" y="10934"/>
                </a:cubicBezTo>
                <a:cubicBezTo>
                  <a:pt x="20983" y="10886"/>
                  <a:pt x="20840" y="11005"/>
                  <a:pt x="20690" y="11044"/>
                </a:cubicBezTo>
                <a:cubicBezTo>
                  <a:pt x="20593" y="11057"/>
                  <a:pt x="20496" y="11070"/>
                  <a:pt x="20398" y="11083"/>
                </a:cubicBezTo>
                <a:cubicBezTo>
                  <a:pt x="20326" y="11101"/>
                  <a:pt x="20194" y="11158"/>
                  <a:pt x="20089" y="11121"/>
                </a:cubicBezTo>
                <a:cubicBezTo>
                  <a:pt x="20051" y="11108"/>
                  <a:pt x="20039" y="11075"/>
                  <a:pt x="20015" y="11050"/>
                </a:cubicBezTo>
                <a:cubicBezTo>
                  <a:pt x="20022" y="10894"/>
                  <a:pt x="20237" y="10890"/>
                  <a:pt x="20332" y="10804"/>
                </a:cubicBezTo>
                <a:cubicBezTo>
                  <a:pt x="20396" y="10746"/>
                  <a:pt x="20378" y="10623"/>
                  <a:pt x="20430" y="10557"/>
                </a:cubicBezTo>
                <a:cubicBezTo>
                  <a:pt x="20491" y="10479"/>
                  <a:pt x="20614" y="10442"/>
                  <a:pt x="20682" y="10369"/>
                </a:cubicBezTo>
                <a:cubicBezTo>
                  <a:pt x="20800" y="10242"/>
                  <a:pt x="20905" y="9931"/>
                  <a:pt x="20756" y="9765"/>
                </a:cubicBezTo>
                <a:cubicBezTo>
                  <a:pt x="20696" y="9699"/>
                  <a:pt x="20530" y="9623"/>
                  <a:pt x="20356" y="9654"/>
                </a:cubicBezTo>
                <a:cubicBezTo>
                  <a:pt x="20278" y="9668"/>
                  <a:pt x="20170" y="9709"/>
                  <a:pt x="20063" y="9688"/>
                </a:cubicBezTo>
                <a:cubicBezTo>
                  <a:pt x="19964" y="9668"/>
                  <a:pt x="19869" y="9604"/>
                  <a:pt x="19820" y="9544"/>
                </a:cubicBezTo>
                <a:cubicBezTo>
                  <a:pt x="19804" y="9524"/>
                  <a:pt x="19805" y="9498"/>
                  <a:pt x="19788" y="9480"/>
                </a:cubicBezTo>
                <a:cubicBezTo>
                  <a:pt x="19802" y="9355"/>
                  <a:pt x="19965" y="9347"/>
                  <a:pt x="20063" y="9290"/>
                </a:cubicBezTo>
                <a:cubicBezTo>
                  <a:pt x="20154" y="9238"/>
                  <a:pt x="20162" y="9145"/>
                  <a:pt x="20210" y="9057"/>
                </a:cubicBezTo>
                <a:cubicBezTo>
                  <a:pt x="20248" y="8987"/>
                  <a:pt x="20323" y="8927"/>
                  <a:pt x="20349" y="8849"/>
                </a:cubicBezTo>
                <a:cubicBezTo>
                  <a:pt x="20367" y="8796"/>
                  <a:pt x="20338" y="8733"/>
                  <a:pt x="20315" y="8707"/>
                </a:cubicBezTo>
                <a:cubicBezTo>
                  <a:pt x="20282" y="8669"/>
                  <a:pt x="20121" y="8573"/>
                  <a:pt x="20023" y="8590"/>
                </a:cubicBezTo>
                <a:cubicBezTo>
                  <a:pt x="19929" y="8607"/>
                  <a:pt x="19800" y="8655"/>
                  <a:pt x="19682" y="8616"/>
                </a:cubicBezTo>
                <a:cubicBezTo>
                  <a:pt x="19551" y="8572"/>
                  <a:pt x="19540" y="8435"/>
                  <a:pt x="19396" y="8408"/>
                </a:cubicBezTo>
                <a:cubicBezTo>
                  <a:pt x="19339" y="8397"/>
                  <a:pt x="19267" y="8425"/>
                  <a:pt x="19227" y="8435"/>
                </a:cubicBezTo>
                <a:cubicBezTo>
                  <a:pt x="19110" y="8463"/>
                  <a:pt x="18998" y="8489"/>
                  <a:pt x="18884" y="8513"/>
                </a:cubicBezTo>
                <a:cubicBezTo>
                  <a:pt x="18798" y="8530"/>
                  <a:pt x="18647" y="8510"/>
                  <a:pt x="18680" y="8421"/>
                </a:cubicBezTo>
                <a:cubicBezTo>
                  <a:pt x="18716" y="8326"/>
                  <a:pt x="18917" y="8321"/>
                  <a:pt x="19015" y="8272"/>
                </a:cubicBezTo>
                <a:cubicBezTo>
                  <a:pt x="19101" y="8230"/>
                  <a:pt x="19177" y="8169"/>
                  <a:pt x="19276" y="8136"/>
                </a:cubicBezTo>
                <a:cubicBezTo>
                  <a:pt x="19349" y="8123"/>
                  <a:pt x="19421" y="8110"/>
                  <a:pt x="19494" y="8097"/>
                </a:cubicBezTo>
                <a:cubicBezTo>
                  <a:pt x="19560" y="8069"/>
                  <a:pt x="19588" y="7998"/>
                  <a:pt x="19648" y="7966"/>
                </a:cubicBezTo>
                <a:cubicBezTo>
                  <a:pt x="19707" y="7935"/>
                  <a:pt x="19811" y="7945"/>
                  <a:pt x="19869" y="7914"/>
                </a:cubicBezTo>
                <a:cubicBezTo>
                  <a:pt x="19919" y="7887"/>
                  <a:pt x="19939" y="7825"/>
                  <a:pt x="19974" y="7786"/>
                </a:cubicBezTo>
                <a:cubicBezTo>
                  <a:pt x="20058" y="7694"/>
                  <a:pt x="20177" y="7675"/>
                  <a:pt x="20178" y="7512"/>
                </a:cubicBezTo>
                <a:cubicBezTo>
                  <a:pt x="20145" y="7485"/>
                  <a:pt x="20127" y="7450"/>
                  <a:pt x="20080" y="7434"/>
                </a:cubicBezTo>
                <a:cubicBezTo>
                  <a:pt x="19906" y="7374"/>
                  <a:pt x="19754" y="7417"/>
                  <a:pt x="19771" y="7214"/>
                </a:cubicBezTo>
                <a:cubicBezTo>
                  <a:pt x="19797" y="7193"/>
                  <a:pt x="19815" y="7158"/>
                  <a:pt x="19845" y="7141"/>
                </a:cubicBezTo>
                <a:cubicBezTo>
                  <a:pt x="19901" y="7111"/>
                  <a:pt x="19996" y="7097"/>
                  <a:pt x="20055" y="7070"/>
                </a:cubicBezTo>
                <a:cubicBezTo>
                  <a:pt x="20096" y="6931"/>
                  <a:pt x="19905" y="6922"/>
                  <a:pt x="19797" y="6862"/>
                </a:cubicBezTo>
                <a:cubicBezTo>
                  <a:pt x="19769" y="6847"/>
                  <a:pt x="19755" y="6817"/>
                  <a:pt x="19731" y="6798"/>
                </a:cubicBezTo>
                <a:cubicBezTo>
                  <a:pt x="19732" y="6640"/>
                  <a:pt x="19875" y="6495"/>
                  <a:pt x="20000" y="6435"/>
                </a:cubicBezTo>
                <a:cubicBezTo>
                  <a:pt x="20065" y="6403"/>
                  <a:pt x="20143" y="6397"/>
                  <a:pt x="20203" y="6364"/>
                </a:cubicBezTo>
                <a:cubicBezTo>
                  <a:pt x="20250" y="6338"/>
                  <a:pt x="20345" y="6239"/>
                  <a:pt x="20284" y="6174"/>
                </a:cubicBezTo>
                <a:cubicBezTo>
                  <a:pt x="20236" y="6070"/>
                  <a:pt x="20002" y="6150"/>
                  <a:pt x="19894" y="6096"/>
                </a:cubicBezTo>
                <a:cubicBezTo>
                  <a:pt x="19759" y="6029"/>
                  <a:pt x="19842" y="5898"/>
                  <a:pt x="19763" y="5804"/>
                </a:cubicBezTo>
                <a:cubicBezTo>
                  <a:pt x="19685" y="5712"/>
                  <a:pt x="19435" y="5747"/>
                  <a:pt x="19348" y="5662"/>
                </a:cubicBezTo>
                <a:cubicBezTo>
                  <a:pt x="19286" y="5601"/>
                  <a:pt x="19328" y="5473"/>
                  <a:pt x="19324" y="5376"/>
                </a:cubicBezTo>
                <a:cubicBezTo>
                  <a:pt x="19322" y="5322"/>
                  <a:pt x="19289" y="5260"/>
                  <a:pt x="19333" y="5221"/>
                </a:cubicBezTo>
                <a:cubicBezTo>
                  <a:pt x="19369" y="5147"/>
                  <a:pt x="19504" y="5176"/>
                  <a:pt x="19608" y="5155"/>
                </a:cubicBezTo>
                <a:cubicBezTo>
                  <a:pt x="19732" y="5129"/>
                  <a:pt x="19829" y="5087"/>
                  <a:pt x="19886" y="5006"/>
                </a:cubicBezTo>
                <a:cubicBezTo>
                  <a:pt x="19908" y="4973"/>
                  <a:pt x="19942" y="4888"/>
                  <a:pt x="19900" y="4844"/>
                </a:cubicBezTo>
                <a:cubicBezTo>
                  <a:pt x="19856" y="4743"/>
                  <a:pt x="19645" y="4794"/>
                  <a:pt x="19600" y="4661"/>
                </a:cubicBezTo>
                <a:cubicBezTo>
                  <a:pt x="19559" y="4540"/>
                  <a:pt x="19793" y="4409"/>
                  <a:pt x="19706" y="4220"/>
                </a:cubicBezTo>
                <a:cubicBezTo>
                  <a:pt x="19669" y="4140"/>
                  <a:pt x="19571" y="4119"/>
                  <a:pt x="19494" y="4071"/>
                </a:cubicBezTo>
                <a:cubicBezTo>
                  <a:pt x="19311" y="4076"/>
                  <a:pt x="19342" y="4233"/>
                  <a:pt x="19178" y="4259"/>
                </a:cubicBezTo>
                <a:cubicBezTo>
                  <a:pt x="19016" y="4284"/>
                  <a:pt x="18946" y="4083"/>
                  <a:pt x="18812" y="4057"/>
                </a:cubicBezTo>
                <a:cubicBezTo>
                  <a:pt x="18693" y="4034"/>
                  <a:pt x="18536" y="4154"/>
                  <a:pt x="18428" y="4078"/>
                </a:cubicBezTo>
                <a:cubicBezTo>
                  <a:pt x="18300" y="4042"/>
                  <a:pt x="18371" y="3914"/>
                  <a:pt x="18331" y="3806"/>
                </a:cubicBezTo>
                <a:cubicBezTo>
                  <a:pt x="18320" y="3777"/>
                  <a:pt x="18291" y="3756"/>
                  <a:pt x="18274" y="3733"/>
                </a:cubicBezTo>
                <a:cubicBezTo>
                  <a:pt x="18073" y="3697"/>
                  <a:pt x="17900" y="3831"/>
                  <a:pt x="17818" y="3934"/>
                </a:cubicBezTo>
                <a:cubicBezTo>
                  <a:pt x="17747" y="4025"/>
                  <a:pt x="17715" y="4124"/>
                  <a:pt x="17543" y="4117"/>
                </a:cubicBezTo>
                <a:cubicBezTo>
                  <a:pt x="17504" y="4086"/>
                  <a:pt x="17455" y="4066"/>
                  <a:pt x="17429" y="4025"/>
                </a:cubicBezTo>
                <a:cubicBezTo>
                  <a:pt x="17175" y="3638"/>
                  <a:pt x="17816" y="3597"/>
                  <a:pt x="17950" y="3363"/>
                </a:cubicBezTo>
                <a:cubicBezTo>
                  <a:pt x="18043" y="3198"/>
                  <a:pt x="17875" y="3120"/>
                  <a:pt x="17844" y="2999"/>
                </a:cubicBezTo>
                <a:cubicBezTo>
                  <a:pt x="17832" y="2953"/>
                  <a:pt x="17869" y="2904"/>
                  <a:pt x="17884" y="2876"/>
                </a:cubicBezTo>
                <a:cubicBezTo>
                  <a:pt x="17926" y="2796"/>
                  <a:pt x="17963" y="2687"/>
                  <a:pt x="17909" y="2603"/>
                </a:cubicBezTo>
                <a:cubicBezTo>
                  <a:pt x="17892" y="2575"/>
                  <a:pt x="17877" y="2547"/>
                  <a:pt x="17844" y="2532"/>
                </a:cubicBezTo>
                <a:cubicBezTo>
                  <a:pt x="17709" y="2474"/>
                  <a:pt x="17609" y="2576"/>
                  <a:pt x="17552" y="2624"/>
                </a:cubicBezTo>
                <a:cubicBezTo>
                  <a:pt x="17512" y="2657"/>
                  <a:pt x="17458" y="2687"/>
                  <a:pt x="17397" y="2701"/>
                </a:cubicBezTo>
                <a:cubicBezTo>
                  <a:pt x="17350" y="2713"/>
                  <a:pt x="17317" y="2708"/>
                  <a:pt x="17283" y="2727"/>
                </a:cubicBezTo>
                <a:cubicBezTo>
                  <a:pt x="17212" y="2767"/>
                  <a:pt x="17207" y="2853"/>
                  <a:pt x="17111" y="2876"/>
                </a:cubicBezTo>
                <a:cubicBezTo>
                  <a:pt x="17078" y="2894"/>
                  <a:pt x="17010" y="2890"/>
                  <a:pt x="16973" y="2876"/>
                </a:cubicBezTo>
                <a:cubicBezTo>
                  <a:pt x="16909" y="2850"/>
                  <a:pt x="16868" y="2791"/>
                  <a:pt x="16795" y="2772"/>
                </a:cubicBezTo>
                <a:cubicBezTo>
                  <a:pt x="16728" y="2770"/>
                  <a:pt x="16660" y="2768"/>
                  <a:pt x="16592" y="2766"/>
                </a:cubicBezTo>
                <a:cubicBezTo>
                  <a:pt x="16545" y="2756"/>
                  <a:pt x="16513" y="2732"/>
                  <a:pt x="16478" y="2713"/>
                </a:cubicBezTo>
                <a:cubicBezTo>
                  <a:pt x="16451" y="2618"/>
                  <a:pt x="16475" y="2530"/>
                  <a:pt x="16526" y="2461"/>
                </a:cubicBezTo>
                <a:cubicBezTo>
                  <a:pt x="16559" y="2418"/>
                  <a:pt x="16625" y="2348"/>
                  <a:pt x="16584" y="2267"/>
                </a:cubicBezTo>
                <a:cubicBezTo>
                  <a:pt x="16547" y="2194"/>
                  <a:pt x="16449" y="2144"/>
                  <a:pt x="16346" y="2123"/>
                </a:cubicBezTo>
                <a:cubicBezTo>
                  <a:pt x="16283" y="2110"/>
                  <a:pt x="16232" y="2121"/>
                  <a:pt x="16185" y="2098"/>
                </a:cubicBezTo>
                <a:cubicBezTo>
                  <a:pt x="16118" y="2065"/>
                  <a:pt x="16116" y="2001"/>
                  <a:pt x="16080" y="1942"/>
                </a:cubicBezTo>
                <a:cubicBezTo>
                  <a:pt x="16012" y="1834"/>
                  <a:pt x="15839" y="1731"/>
                  <a:pt x="15982" y="1584"/>
                </a:cubicBezTo>
                <a:cubicBezTo>
                  <a:pt x="16067" y="1497"/>
                  <a:pt x="16221" y="1541"/>
                  <a:pt x="16315" y="1488"/>
                </a:cubicBezTo>
                <a:cubicBezTo>
                  <a:pt x="16329" y="1479"/>
                  <a:pt x="16334" y="1459"/>
                  <a:pt x="16346" y="1449"/>
                </a:cubicBezTo>
                <a:cubicBezTo>
                  <a:pt x="16345" y="1308"/>
                  <a:pt x="16182" y="1228"/>
                  <a:pt x="16071" y="1170"/>
                </a:cubicBezTo>
                <a:cubicBezTo>
                  <a:pt x="16035" y="1151"/>
                  <a:pt x="15973" y="1108"/>
                  <a:pt x="15900" y="1124"/>
                </a:cubicBezTo>
                <a:cubicBezTo>
                  <a:pt x="15810" y="1143"/>
                  <a:pt x="15768" y="1215"/>
                  <a:pt x="15679" y="1234"/>
                </a:cubicBezTo>
                <a:cubicBezTo>
                  <a:pt x="15543" y="1263"/>
                  <a:pt x="15377" y="1155"/>
                  <a:pt x="15224" y="1156"/>
                </a:cubicBezTo>
                <a:cubicBezTo>
                  <a:pt x="15203" y="1173"/>
                  <a:pt x="15170" y="1182"/>
                  <a:pt x="15152" y="1202"/>
                </a:cubicBezTo>
                <a:cubicBezTo>
                  <a:pt x="15113" y="1245"/>
                  <a:pt x="15093" y="1302"/>
                  <a:pt x="15038" y="1332"/>
                </a:cubicBezTo>
                <a:cubicBezTo>
                  <a:pt x="15005" y="1349"/>
                  <a:pt x="14944" y="1355"/>
                  <a:pt x="14900" y="1344"/>
                </a:cubicBezTo>
                <a:cubicBezTo>
                  <a:pt x="14721" y="1297"/>
                  <a:pt x="14723" y="1134"/>
                  <a:pt x="14786" y="994"/>
                </a:cubicBezTo>
                <a:cubicBezTo>
                  <a:pt x="14798" y="967"/>
                  <a:pt x="14816" y="916"/>
                  <a:pt x="14802" y="877"/>
                </a:cubicBezTo>
                <a:cubicBezTo>
                  <a:pt x="14781" y="815"/>
                  <a:pt x="14716" y="751"/>
                  <a:pt x="14680" y="695"/>
                </a:cubicBezTo>
                <a:cubicBezTo>
                  <a:pt x="14616" y="597"/>
                  <a:pt x="14568" y="511"/>
                  <a:pt x="14445" y="461"/>
                </a:cubicBezTo>
                <a:cubicBezTo>
                  <a:pt x="14405" y="446"/>
                  <a:pt x="14318" y="428"/>
                  <a:pt x="14273" y="454"/>
                </a:cubicBezTo>
                <a:cubicBezTo>
                  <a:pt x="14150" y="490"/>
                  <a:pt x="14245" y="677"/>
                  <a:pt x="14087" y="715"/>
                </a:cubicBezTo>
                <a:cubicBezTo>
                  <a:pt x="14039" y="740"/>
                  <a:pt x="13955" y="721"/>
                  <a:pt x="13915" y="701"/>
                </a:cubicBezTo>
                <a:cubicBezTo>
                  <a:pt x="13864" y="676"/>
                  <a:pt x="13828" y="629"/>
                  <a:pt x="13777" y="603"/>
                </a:cubicBezTo>
                <a:cubicBezTo>
                  <a:pt x="13583" y="506"/>
                  <a:pt x="13180" y="500"/>
                  <a:pt x="13199" y="740"/>
                </a:cubicBezTo>
                <a:cubicBezTo>
                  <a:pt x="13212" y="750"/>
                  <a:pt x="13220" y="770"/>
                  <a:pt x="13233" y="779"/>
                </a:cubicBezTo>
                <a:cubicBezTo>
                  <a:pt x="13274" y="806"/>
                  <a:pt x="13333" y="809"/>
                  <a:pt x="13379" y="831"/>
                </a:cubicBezTo>
                <a:cubicBezTo>
                  <a:pt x="13410" y="847"/>
                  <a:pt x="13429" y="873"/>
                  <a:pt x="13460" y="889"/>
                </a:cubicBezTo>
                <a:cubicBezTo>
                  <a:pt x="13473" y="933"/>
                  <a:pt x="13480" y="958"/>
                  <a:pt x="13477" y="1007"/>
                </a:cubicBezTo>
                <a:cubicBezTo>
                  <a:pt x="13434" y="1043"/>
                  <a:pt x="13412" y="1080"/>
                  <a:pt x="13345" y="1097"/>
                </a:cubicBezTo>
                <a:cubicBezTo>
                  <a:pt x="13281" y="1113"/>
                  <a:pt x="13191" y="1095"/>
                  <a:pt x="13136" y="1117"/>
                </a:cubicBezTo>
                <a:cubicBezTo>
                  <a:pt x="13114" y="1135"/>
                  <a:pt x="13092" y="1152"/>
                  <a:pt x="13070" y="1170"/>
                </a:cubicBezTo>
                <a:cubicBezTo>
                  <a:pt x="13047" y="1183"/>
                  <a:pt x="13018" y="1188"/>
                  <a:pt x="12996" y="1202"/>
                </a:cubicBezTo>
                <a:cubicBezTo>
                  <a:pt x="12787" y="1196"/>
                  <a:pt x="12751" y="1051"/>
                  <a:pt x="12526" y="1065"/>
                </a:cubicBezTo>
                <a:cubicBezTo>
                  <a:pt x="12507" y="1076"/>
                  <a:pt x="12487" y="1086"/>
                  <a:pt x="12468" y="1097"/>
                </a:cubicBezTo>
                <a:cubicBezTo>
                  <a:pt x="12416" y="1158"/>
                  <a:pt x="12434" y="1275"/>
                  <a:pt x="12377" y="1337"/>
                </a:cubicBezTo>
                <a:cubicBezTo>
                  <a:pt x="12349" y="1368"/>
                  <a:pt x="12267" y="1407"/>
                  <a:pt x="12183" y="1389"/>
                </a:cubicBezTo>
                <a:cubicBezTo>
                  <a:pt x="12147" y="1382"/>
                  <a:pt x="12104" y="1351"/>
                  <a:pt x="12045" y="1364"/>
                </a:cubicBezTo>
                <a:cubicBezTo>
                  <a:pt x="11986" y="1377"/>
                  <a:pt x="11955" y="1430"/>
                  <a:pt x="11899" y="1449"/>
                </a:cubicBezTo>
                <a:cubicBezTo>
                  <a:pt x="11796" y="1482"/>
                  <a:pt x="11667" y="1415"/>
                  <a:pt x="11630" y="1371"/>
                </a:cubicBezTo>
                <a:cubicBezTo>
                  <a:pt x="11494" y="1210"/>
                  <a:pt x="11773" y="1107"/>
                  <a:pt x="11736" y="962"/>
                </a:cubicBezTo>
                <a:cubicBezTo>
                  <a:pt x="11722" y="907"/>
                  <a:pt x="11689" y="885"/>
                  <a:pt x="11655" y="850"/>
                </a:cubicBezTo>
                <a:cubicBezTo>
                  <a:pt x="11429" y="841"/>
                  <a:pt x="11409" y="1030"/>
                  <a:pt x="11143" y="1019"/>
                </a:cubicBezTo>
                <a:cubicBezTo>
                  <a:pt x="11101" y="988"/>
                  <a:pt x="11051" y="976"/>
                  <a:pt x="11028" y="928"/>
                </a:cubicBezTo>
                <a:cubicBezTo>
                  <a:pt x="11010" y="890"/>
                  <a:pt x="11038" y="836"/>
                  <a:pt x="11020" y="793"/>
                </a:cubicBezTo>
                <a:cubicBezTo>
                  <a:pt x="11012" y="773"/>
                  <a:pt x="10984" y="757"/>
                  <a:pt x="10971" y="740"/>
                </a:cubicBezTo>
                <a:cubicBezTo>
                  <a:pt x="10582" y="661"/>
                  <a:pt x="10663" y="935"/>
                  <a:pt x="10427" y="1012"/>
                </a:cubicBezTo>
                <a:cubicBezTo>
                  <a:pt x="10354" y="1036"/>
                  <a:pt x="10272" y="1017"/>
                  <a:pt x="10183" y="1033"/>
                </a:cubicBezTo>
                <a:cubicBezTo>
                  <a:pt x="10082" y="1050"/>
                  <a:pt x="9895" y="1094"/>
                  <a:pt x="9800" y="1046"/>
                </a:cubicBezTo>
                <a:cubicBezTo>
                  <a:pt x="9719" y="1006"/>
                  <a:pt x="9715" y="891"/>
                  <a:pt x="9630" y="857"/>
                </a:cubicBezTo>
                <a:cubicBezTo>
                  <a:pt x="9563" y="853"/>
                  <a:pt x="9495" y="849"/>
                  <a:pt x="9427" y="845"/>
                </a:cubicBezTo>
                <a:cubicBezTo>
                  <a:pt x="9377" y="834"/>
                  <a:pt x="9351" y="800"/>
                  <a:pt x="9313" y="779"/>
                </a:cubicBezTo>
                <a:cubicBezTo>
                  <a:pt x="9306" y="752"/>
                  <a:pt x="9282" y="710"/>
                  <a:pt x="9296" y="669"/>
                </a:cubicBezTo>
                <a:cubicBezTo>
                  <a:pt x="9306" y="639"/>
                  <a:pt x="9340" y="607"/>
                  <a:pt x="9353" y="578"/>
                </a:cubicBezTo>
                <a:cubicBezTo>
                  <a:pt x="9388" y="500"/>
                  <a:pt x="9324" y="409"/>
                  <a:pt x="9256" y="390"/>
                </a:cubicBezTo>
                <a:cubicBezTo>
                  <a:pt x="9145" y="337"/>
                  <a:pt x="9007" y="506"/>
                  <a:pt x="8881" y="429"/>
                </a:cubicBezTo>
                <a:cubicBezTo>
                  <a:pt x="8823" y="412"/>
                  <a:pt x="8763" y="343"/>
                  <a:pt x="8783" y="267"/>
                </a:cubicBezTo>
                <a:cubicBezTo>
                  <a:pt x="8790" y="241"/>
                  <a:pt x="8811" y="197"/>
                  <a:pt x="8800" y="162"/>
                </a:cubicBezTo>
                <a:cubicBezTo>
                  <a:pt x="8767" y="52"/>
                  <a:pt x="8635" y="-1"/>
                  <a:pt x="8459" y="0"/>
                </a:cubicBezTo>
                <a:close/>
                <a:moveTo>
                  <a:pt x="9783" y="16089"/>
                </a:moveTo>
                <a:cubicBezTo>
                  <a:pt x="9851" y="16101"/>
                  <a:pt x="9914" y="16135"/>
                  <a:pt x="9976" y="16175"/>
                </a:cubicBezTo>
                <a:cubicBezTo>
                  <a:pt x="9976" y="16474"/>
                  <a:pt x="9976" y="16799"/>
                  <a:pt x="9976" y="17097"/>
                </a:cubicBezTo>
                <a:cubicBezTo>
                  <a:pt x="9976" y="17096"/>
                  <a:pt x="9882" y="17286"/>
                  <a:pt x="9671" y="17127"/>
                </a:cubicBezTo>
                <a:cubicBezTo>
                  <a:pt x="9541" y="17029"/>
                  <a:pt x="8872" y="16498"/>
                  <a:pt x="8804" y="16444"/>
                </a:cubicBezTo>
                <a:cubicBezTo>
                  <a:pt x="8867" y="16377"/>
                  <a:pt x="8923" y="16299"/>
                  <a:pt x="9020" y="16270"/>
                </a:cubicBezTo>
                <a:cubicBezTo>
                  <a:pt x="9144" y="16233"/>
                  <a:pt x="9233" y="16324"/>
                  <a:pt x="9361" y="16297"/>
                </a:cubicBezTo>
                <a:cubicBezTo>
                  <a:pt x="9503" y="16267"/>
                  <a:pt x="9621" y="16059"/>
                  <a:pt x="9783" y="16089"/>
                </a:cubicBezTo>
                <a:close/>
                <a:moveTo>
                  <a:pt x="12111" y="16270"/>
                </a:moveTo>
                <a:cubicBezTo>
                  <a:pt x="12207" y="16287"/>
                  <a:pt x="12265" y="16333"/>
                  <a:pt x="12337" y="16368"/>
                </a:cubicBezTo>
                <a:cubicBezTo>
                  <a:pt x="12474" y="16434"/>
                  <a:pt x="12782" y="16524"/>
                  <a:pt x="13025" y="16479"/>
                </a:cubicBezTo>
                <a:lnTo>
                  <a:pt x="11863" y="17379"/>
                </a:lnTo>
                <a:cubicBezTo>
                  <a:pt x="11863" y="17379"/>
                  <a:pt x="11551" y="17522"/>
                  <a:pt x="11551" y="17276"/>
                </a:cubicBezTo>
                <a:cubicBezTo>
                  <a:pt x="11551" y="16969"/>
                  <a:pt x="11551" y="16667"/>
                  <a:pt x="11551" y="16388"/>
                </a:cubicBezTo>
                <a:cubicBezTo>
                  <a:pt x="11678" y="16360"/>
                  <a:pt x="11794" y="16339"/>
                  <a:pt x="11916" y="16304"/>
                </a:cubicBezTo>
                <a:cubicBezTo>
                  <a:pt x="11961" y="16290"/>
                  <a:pt x="12043" y="16258"/>
                  <a:pt x="12111" y="16270"/>
                </a:cubicBezTo>
                <a:close/>
              </a:path>
            </a:pathLst>
          </a:custGeom>
          <a:solidFill>
            <a:srgbClr val="45B43B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3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 sz="1600"/>
          </a:p>
        </p:txBody>
      </p:sp>
      <p:sp>
        <p:nvSpPr>
          <p:cNvPr id="156" name="Kuh"/>
          <p:cNvSpPr/>
          <p:nvPr/>
        </p:nvSpPr>
        <p:spPr>
          <a:xfrm>
            <a:off x="788128" y="4015333"/>
            <a:ext cx="4196160" cy="2545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27" h="21545" extrusionOk="0">
                <a:moveTo>
                  <a:pt x="18406" y="6"/>
                </a:moveTo>
                <a:cubicBezTo>
                  <a:pt x="18276" y="42"/>
                  <a:pt x="18137" y="245"/>
                  <a:pt x="18002" y="719"/>
                </a:cubicBezTo>
                <a:cubicBezTo>
                  <a:pt x="17367" y="1211"/>
                  <a:pt x="17198" y="455"/>
                  <a:pt x="16922" y="358"/>
                </a:cubicBezTo>
                <a:cubicBezTo>
                  <a:pt x="16647" y="261"/>
                  <a:pt x="16370" y="825"/>
                  <a:pt x="16646" y="1563"/>
                </a:cubicBezTo>
                <a:cubicBezTo>
                  <a:pt x="15824" y="1790"/>
                  <a:pt x="14731" y="1776"/>
                  <a:pt x="13583" y="808"/>
                </a:cubicBezTo>
                <a:cubicBezTo>
                  <a:pt x="13370" y="628"/>
                  <a:pt x="13134" y="530"/>
                  <a:pt x="12895" y="555"/>
                </a:cubicBezTo>
                <a:cubicBezTo>
                  <a:pt x="11366" y="716"/>
                  <a:pt x="8937" y="1036"/>
                  <a:pt x="7079" y="1404"/>
                </a:cubicBezTo>
                <a:cubicBezTo>
                  <a:pt x="4845" y="1848"/>
                  <a:pt x="3290" y="1731"/>
                  <a:pt x="2479" y="3519"/>
                </a:cubicBezTo>
                <a:lnTo>
                  <a:pt x="2481" y="3483"/>
                </a:lnTo>
                <a:cubicBezTo>
                  <a:pt x="2481" y="3483"/>
                  <a:pt x="1251" y="5269"/>
                  <a:pt x="583" y="11343"/>
                </a:cubicBezTo>
                <a:cubicBezTo>
                  <a:pt x="304" y="11737"/>
                  <a:pt x="179" y="12329"/>
                  <a:pt x="47" y="13313"/>
                </a:cubicBezTo>
                <a:cubicBezTo>
                  <a:pt x="-59" y="14113"/>
                  <a:pt x="47" y="15020"/>
                  <a:pt x="47" y="15020"/>
                </a:cubicBezTo>
                <a:cubicBezTo>
                  <a:pt x="533" y="14678"/>
                  <a:pt x="1030" y="12935"/>
                  <a:pt x="942" y="11462"/>
                </a:cubicBezTo>
                <a:cubicBezTo>
                  <a:pt x="1063" y="10205"/>
                  <a:pt x="1652" y="6464"/>
                  <a:pt x="2281" y="6156"/>
                </a:cubicBezTo>
                <a:cubicBezTo>
                  <a:pt x="2511" y="8306"/>
                  <a:pt x="3102" y="11155"/>
                  <a:pt x="1921" y="14029"/>
                </a:cubicBezTo>
                <a:cubicBezTo>
                  <a:pt x="1729" y="15969"/>
                  <a:pt x="1837" y="19104"/>
                  <a:pt x="1417" y="20501"/>
                </a:cubicBezTo>
                <a:lnTo>
                  <a:pt x="1670" y="20596"/>
                </a:lnTo>
                <a:cubicBezTo>
                  <a:pt x="1670" y="20596"/>
                  <a:pt x="1703" y="20912"/>
                  <a:pt x="1625" y="21545"/>
                </a:cubicBezTo>
                <a:lnTo>
                  <a:pt x="2879" y="21545"/>
                </a:lnTo>
                <a:cubicBezTo>
                  <a:pt x="2879" y="21545"/>
                  <a:pt x="2667" y="21089"/>
                  <a:pt x="2519" y="20457"/>
                </a:cubicBezTo>
                <a:cubicBezTo>
                  <a:pt x="2371" y="19825"/>
                  <a:pt x="2498" y="16804"/>
                  <a:pt x="3006" y="15470"/>
                </a:cubicBezTo>
                <a:cubicBezTo>
                  <a:pt x="3428" y="14696"/>
                  <a:pt x="3775" y="13780"/>
                  <a:pt x="4001" y="13000"/>
                </a:cubicBezTo>
                <a:cubicBezTo>
                  <a:pt x="4239" y="12858"/>
                  <a:pt x="4531" y="12716"/>
                  <a:pt x="4864" y="12611"/>
                </a:cubicBezTo>
                <a:lnTo>
                  <a:pt x="4639" y="15203"/>
                </a:lnTo>
                <a:cubicBezTo>
                  <a:pt x="4639" y="15203"/>
                  <a:pt x="5252" y="17632"/>
                  <a:pt x="5433" y="18667"/>
                </a:cubicBezTo>
                <a:cubicBezTo>
                  <a:pt x="5588" y="19553"/>
                  <a:pt x="5609" y="20585"/>
                  <a:pt x="5609" y="20585"/>
                </a:cubicBezTo>
                <a:lnTo>
                  <a:pt x="5873" y="20712"/>
                </a:lnTo>
                <a:cubicBezTo>
                  <a:pt x="5929" y="21326"/>
                  <a:pt x="6046" y="21545"/>
                  <a:pt x="6046" y="21545"/>
                </a:cubicBezTo>
                <a:lnTo>
                  <a:pt x="7273" y="21545"/>
                </a:lnTo>
                <a:cubicBezTo>
                  <a:pt x="5363" y="17861"/>
                  <a:pt x="6017" y="13841"/>
                  <a:pt x="6319" y="12497"/>
                </a:cubicBezTo>
                <a:cubicBezTo>
                  <a:pt x="6513" y="12530"/>
                  <a:pt x="6711" y="12583"/>
                  <a:pt x="6913" y="12661"/>
                </a:cubicBezTo>
                <a:cubicBezTo>
                  <a:pt x="8430" y="13251"/>
                  <a:pt x="9964" y="13797"/>
                  <a:pt x="11341" y="13627"/>
                </a:cubicBezTo>
                <a:cubicBezTo>
                  <a:pt x="11321" y="14595"/>
                  <a:pt x="11350" y="15634"/>
                  <a:pt x="11373" y="16347"/>
                </a:cubicBezTo>
                <a:cubicBezTo>
                  <a:pt x="11419" y="17769"/>
                  <a:pt x="10988" y="20474"/>
                  <a:pt x="10988" y="20474"/>
                </a:cubicBezTo>
                <a:lnTo>
                  <a:pt x="11240" y="20615"/>
                </a:lnTo>
                <a:cubicBezTo>
                  <a:pt x="11240" y="20615"/>
                  <a:pt x="11195" y="21245"/>
                  <a:pt x="11408" y="21545"/>
                </a:cubicBezTo>
                <a:lnTo>
                  <a:pt x="12403" y="21545"/>
                </a:lnTo>
                <a:cubicBezTo>
                  <a:pt x="11731" y="20234"/>
                  <a:pt x="12064" y="17577"/>
                  <a:pt x="12393" y="16874"/>
                </a:cubicBezTo>
                <a:cubicBezTo>
                  <a:pt x="12529" y="16581"/>
                  <a:pt x="12650" y="15573"/>
                  <a:pt x="12746" y="14496"/>
                </a:cubicBezTo>
                <a:cubicBezTo>
                  <a:pt x="12830" y="15210"/>
                  <a:pt x="12951" y="15729"/>
                  <a:pt x="13108" y="16114"/>
                </a:cubicBezTo>
                <a:cubicBezTo>
                  <a:pt x="13681" y="17523"/>
                  <a:pt x="13742" y="20554"/>
                  <a:pt x="13742" y="20554"/>
                </a:cubicBezTo>
                <a:lnTo>
                  <a:pt x="13983" y="20715"/>
                </a:lnTo>
                <a:cubicBezTo>
                  <a:pt x="13983" y="20715"/>
                  <a:pt x="14035" y="21312"/>
                  <a:pt x="14240" y="21545"/>
                </a:cubicBezTo>
                <a:lnTo>
                  <a:pt x="15320" y="21545"/>
                </a:lnTo>
                <a:cubicBezTo>
                  <a:pt x="15320" y="21545"/>
                  <a:pt x="14239" y="19951"/>
                  <a:pt x="14303" y="15822"/>
                </a:cubicBezTo>
                <a:cubicBezTo>
                  <a:pt x="14309" y="15469"/>
                  <a:pt x="14259" y="13973"/>
                  <a:pt x="14225" y="12969"/>
                </a:cubicBezTo>
                <a:cubicBezTo>
                  <a:pt x="14499" y="12708"/>
                  <a:pt x="14738" y="12286"/>
                  <a:pt x="14898" y="11607"/>
                </a:cubicBezTo>
                <a:cubicBezTo>
                  <a:pt x="15809" y="7427"/>
                  <a:pt x="17536" y="6689"/>
                  <a:pt x="18321" y="6900"/>
                </a:cubicBezTo>
                <a:cubicBezTo>
                  <a:pt x="19105" y="7110"/>
                  <a:pt x="19444" y="6865"/>
                  <a:pt x="19995" y="6514"/>
                </a:cubicBezTo>
                <a:cubicBezTo>
                  <a:pt x="20610" y="7392"/>
                  <a:pt x="20758" y="7111"/>
                  <a:pt x="20928" y="7111"/>
                </a:cubicBezTo>
                <a:cubicBezTo>
                  <a:pt x="21097" y="7111"/>
                  <a:pt x="21202" y="6584"/>
                  <a:pt x="21372" y="6197"/>
                </a:cubicBezTo>
                <a:cubicBezTo>
                  <a:pt x="21541" y="5811"/>
                  <a:pt x="21288" y="5285"/>
                  <a:pt x="21097" y="5110"/>
                </a:cubicBezTo>
                <a:cubicBezTo>
                  <a:pt x="20906" y="4934"/>
                  <a:pt x="20142" y="3246"/>
                  <a:pt x="19888" y="2193"/>
                </a:cubicBezTo>
                <a:cubicBezTo>
                  <a:pt x="19634" y="1139"/>
                  <a:pt x="19126" y="1316"/>
                  <a:pt x="18935" y="719"/>
                </a:cubicBezTo>
                <a:cubicBezTo>
                  <a:pt x="18816" y="346"/>
                  <a:pt x="18622" y="-55"/>
                  <a:pt x="18406" y="6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565150">
              <a:defRPr sz="32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 sz="16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mit verschiedenen Ebenen arbeiten.mp4" descr="mit verschiedenen Ebenen arbeiten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1119508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Interaktive Schaltfläche: Zurückkehren 3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219A19A9-5432-4E05-8EA2-418B8592EF6F}"/>
              </a:ext>
            </a:extLst>
          </p:cNvPr>
          <p:cNvSpPr/>
          <p:nvPr/>
        </p:nvSpPr>
        <p:spPr>
          <a:xfrm>
            <a:off x="11261558" y="4764505"/>
            <a:ext cx="802105" cy="866274"/>
          </a:xfrm>
          <a:prstGeom prst="actionButtonReturn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58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Bewegung von Elementen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sz="6000" dirty="0" err="1"/>
              <a:t>Bewegung</a:t>
            </a:r>
            <a:r>
              <a:rPr sz="6000" dirty="0"/>
              <a:t> von </a:t>
            </a:r>
            <a:r>
              <a:rPr sz="6000" dirty="0" err="1"/>
              <a:t>Elementen</a:t>
            </a:r>
            <a:endParaRPr sz="6000" dirty="0"/>
          </a:p>
        </p:txBody>
      </p:sp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5" name="Tabelle"/>
          <p:cNvGraphicFramePr/>
          <p:nvPr/>
        </p:nvGraphicFramePr>
        <p:xfrm>
          <a:off x="468849" y="285750"/>
          <a:ext cx="11429990" cy="6286500"/>
        </p:xfrm>
        <a:graphic>
          <a:graphicData uri="http://schemas.openxmlformats.org/drawingml/2006/table">
            <a:tbl>
              <a:tblPr/>
              <a:tblGrid>
                <a:gridCol w="5195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95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95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95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95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95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954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1954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1954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1954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1954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1954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1954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1954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1954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51954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51954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519545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519545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519545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519545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519545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606060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606060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606060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606060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606060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606060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606060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606060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606060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606060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606060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606060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606060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606060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606060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606060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606060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606060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606060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606060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606060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606060"/>
                      </a:solidFill>
                      <a:miter lim="400000"/>
                    </a:lnR>
                    <a:lnT w="12700">
                      <a:solidFill>
                        <a:srgbClr val="606060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606060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606060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606060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606060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606060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606060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606060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606060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606060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5500">
                        <a:defRPr sz="3200" spc="32">
                          <a:solidFill>
                            <a:srgbClr val="53585F"/>
                          </a:solidFill>
                          <a:latin typeface="Founders Grotesk"/>
                          <a:ea typeface="Founders Grotesk"/>
                          <a:cs typeface="Founders Grotesk"/>
                          <a:sym typeface="Founders Grotesk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606060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56" name="Linie"/>
          <p:cNvSpPr/>
          <p:nvPr/>
        </p:nvSpPr>
        <p:spPr>
          <a:xfrm>
            <a:off x="988395" y="4257675"/>
            <a:ext cx="10390910" cy="0"/>
          </a:xfrm>
          <a:prstGeom prst="line">
            <a:avLst/>
          </a:prstGeom>
          <a:ln w="114300">
            <a:solidFill>
              <a:srgbClr val="000000"/>
            </a:solidFill>
            <a:miter lim="400000"/>
          </a:ln>
        </p:spPr>
        <p:txBody>
          <a:bodyPr lIns="25400" tIns="25400" rIns="25400" bIns="25400" anchor="ctr"/>
          <a:lstStyle/>
          <a:p>
            <a:pPr defTabSz="292100">
              <a:spcBef>
                <a:spcPts val="1200"/>
              </a:spcBef>
              <a:tabLst>
                <a:tab pos="292100" algn="l"/>
              </a:tabLst>
              <a:defRPr sz="2600" spc="78">
                <a:solidFill>
                  <a:srgbClr val="3B39E4"/>
                </a:solidFill>
                <a:latin typeface="Founders Grotesk Text"/>
                <a:ea typeface="Founders Grotesk Text"/>
                <a:cs typeface="Founders Grotesk Text"/>
                <a:sym typeface="Founders Grotesk Text"/>
              </a:defRPr>
            </a:pPr>
            <a:endParaRPr sz="1300"/>
          </a:p>
        </p:txBody>
      </p:sp>
      <p:sp>
        <p:nvSpPr>
          <p:cNvPr id="157" name="Linie"/>
          <p:cNvSpPr/>
          <p:nvPr/>
        </p:nvSpPr>
        <p:spPr>
          <a:xfrm flipV="1">
            <a:off x="1016970" y="3714750"/>
            <a:ext cx="1" cy="1143001"/>
          </a:xfrm>
          <a:prstGeom prst="line">
            <a:avLst/>
          </a:prstGeom>
          <a:ln w="114300">
            <a:solidFill>
              <a:srgbClr val="000000"/>
            </a:solidFill>
            <a:miter lim="400000"/>
          </a:ln>
        </p:spPr>
        <p:txBody>
          <a:bodyPr lIns="25400" tIns="25400" rIns="25400" bIns="25400" anchor="ctr"/>
          <a:lstStyle/>
          <a:p>
            <a:pPr defTabSz="292100">
              <a:spcBef>
                <a:spcPts val="1200"/>
              </a:spcBef>
              <a:tabLst>
                <a:tab pos="292100" algn="l"/>
              </a:tabLst>
              <a:defRPr sz="2600" spc="78">
                <a:solidFill>
                  <a:srgbClr val="3B39E4"/>
                </a:solidFill>
                <a:latin typeface="Founders Grotesk Text"/>
                <a:ea typeface="Founders Grotesk Text"/>
                <a:cs typeface="Founders Grotesk Text"/>
                <a:sym typeface="Founders Grotesk Text"/>
              </a:defRPr>
            </a:pPr>
            <a:endParaRPr sz="1300"/>
          </a:p>
        </p:txBody>
      </p:sp>
      <p:sp>
        <p:nvSpPr>
          <p:cNvPr id="158" name="Linie"/>
          <p:cNvSpPr/>
          <p:nvPr/>
        </p:nvSpPr>
        <p:spPr>
          <a:xfrm flipV="1">
            <a:off x="11407879" y="3714750"/>
            <a:ext cx="1" cy="1143001"/>
          </a:xfrm>
          <a:prstGeom prst="line">
            <a:avLst/>
          </a:prstGeom>
          <a:ln w="114300">
            <a:solidFill>
              <a:srgbClr val="000000"/>
            </a:solidFill>
            <a:miter lim="400000"/>
          </a:ln>
        </p:spPr>
        <p:txBody>
          <a:bodyPr lIns="25400" tIns="25400" rIns="25400" bIns="25400" anchor="ctr"/>
          <a:lstStyle/>
          <a:p>
            <a:pPr defTabSz="292100">
              <a:spcBef>
                <a:spcPts val="1200"/>
              </a:spcBef>
              <a:tabLst>
                <a:tab pos="292100" algn="l"/>
              </a:tabLst>
              <a:defRPr sz="2600" spc="78">
                <a:solidFill>
                  <a:srgbClr val="3B39E4"/>
                </a:solidFill>
                <a:latin typeface="Founders Grotesk Text"/>
                <a:ea typeface="Founders Grotesk Text"/>
                <a:cs typeface="Founders Grotesk Text"/>
                <a:sym typeface="Founders Grotesk Text"/>
              </a:defRPr>
            </a:pPr>
            <a:endParaRPr sz="1300"/>
          </a:p>
        </p:txBody>
      </p:sp>
      <p:sp>
        <p:nvSpPr>
          <p:cNvPr id="159" name="Linie"/>
          <p:cNvSpPr/>
          <p:nvPr/>
        </p:nvSpPr>
        <p:spPr>
          <a:xfrm flipV="1">
            <a:off x="6181343" y="3852717"/>
            <a:ext cx="1" cy="755328"/>
          </a:xfrm>
          <a:prstGeom prst="line">
            <a:avLst/>
          </a:prstGeom>
          <a:ln w="114300">
            <a:solidFill>
              <a:srgbClr val="000000"/>
            </a:solidFill>
            <a:miter lim="400000"/>
          </a:ln>
        </p:spPr>
        <p:txBody>
          <a:bodyPr lIns="25400" tIns="25400" rIns="25400" bIns="25400" anchor="ctr"/>
          <a:lstStyle/>
          <a:p>
            <a:pPr defTabSz="292100">
              <a:spcBef>
                <a:spcPts val="1200"/>
              </a:spcBef>
              <a:tabLst>
                <a:tab pos="292100" algn="l"/>
              </a:tabLst>
              <a:defRPr sz="2600" spc="78">
                <a:solidFill>
                  <a:srgbClr val="3B39E4"/>
                </a:solidFill>
                <a:latin typeface="Founders Grotesk Text"/>
                <a:ea typeface="Founders Grotesk Text"/>
                <a:cs typeface="Founders Grotesk Text"/>
                <a:sym typeface="Founders Grotesk Text"/>
              </a:defRPr>
            </a:pPr>
            <a:endParaRPr sz="1300"/>
          </a:p>
        </p:txBody>
      </p:sp>
      <p:sp>
        <p:nvSpPr>
          <p:cNvPr id="160" name="Abgerundetes Rechteck"/>
          <p:cNvSpPr/>
          <p:nvPr/>
        </p:nvSpPr>
        <p:spPr>
          <a:xfrm>
            <a:off x="10949524" y="5260930"/>
            <a:ext cx="952501" cy="952501"/>
          </a:xfrm>
          <a:prstGeom prst="roundRect">
            <a:avLst>
              <a:gd name="adj" fmla="val 10000"/>
            </a:avLst>
          </a:prstGeom>
          <a:solidFill>
            <a:srgbClr val="51C1FD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292100">
              <a:defRPr sz="2600" b="1" cap="all" spc="156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  <a:endParaRPr sz="1300"/>
          </a:p>
        </p:txBody>
      </p:sp>
      <p:sp>
        <p:nvSpPr>
          <p:cNvPr id="161" name="Abgerundetes Rechteck"/>
          <p:cNvSpPr/>
          <p:nvPr/>
        </p:nvSpPr>
        <p:spPr>
          <a:xfrm>
            <a:off x="540720" y="5260930"/>
            <a:ext cx="952501" cy="952501"/>
          </a:xfrm>
          <a:prstGeom prst="roundRect">
            <a:avLst>
              <a:gd name="adj" fmla="val 10000"/>
            </a:avLst>
          </a:prstGeom>
          <a:solidFill>
            <a:srgbClr val="51C1FD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292100">
              <a:defRPr sz="2600" b="1" cap="all" spc="156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  <a:endParaRPr sz="1300"/>
          </a:p>
        </p:txBody>
      </p:sp>
      <p:sp>
        <p:nvSpPr>
          <p:cNvPr id="162" name="Zeichnung"/>
          <p:cNvSpPr/>
          <p:nvPr/>
        </p:nvSpPr>
        <p:spPr>
          <a:xfrm>
            <a:off x="4117139" y="4261718"/>
            <a:ext cx="636" cy="1"/>
          </a:xfrm>
          <a:prstGeom prst="ellipse">
            <a:avLst/>
          </a:prstGeom>
          <a:ln w="88900" cap="rnd">
            <a:solidFill>
              <a:srgbClr val="FFFFFF"/>
            </a:solidFill>
          </a:ln>
        </p:spPr>
        <p:txBody>
          <a:bodyPr lIns="0" tIns="0" rIns="0" bIns="0"/>
          <a:lstStyle/>
          <a:p>
            <a:pPr defTabSz="2286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600"/>
          </a:p>
        </p:txBody>
      </p:sp>
      <p:sp>
        <p:nvSpPr>
          <p:cNvPr id="163" name="Zeichnung"/>
          <p:cNvSpPr/>
          <p:nvPr/>
        </p:nvSpPr>
        <p:spPr>
          <a:xfrm>
            <a:off x="3071563" y="4249697"/>
            <a:ext cx="1" cy="120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200" h="21600" extrusionOk="0">
                <a:moveTo>
                  <a:pt x="0" y="21600"/>
                </a:moveTo>
                <a:cubicBezTo>
                  <a:pt x="21600" y="14400"/>
                  <a:pt x="21600" y="7200"/>
                  <a:pt x="0" y="0"/>
                </a:cubicBezTo>
              </a:path>
            </a:pathLst>
          </a:custGeom>
          <a:ln w="88900" cap="rnd">
            <a:solidFill>
              <a:srgbClr val="FFFFFF"/>
            </a:solidFill>
          </a:ln>
        </p:spPr>
        <p:txBody>
          <a:bodyPr lIns="0" tIns="0" rIns="0" bIns="0"/>
          <a:lstStyle/>
          <a:p>
            <a:pPr defTabSz="2286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600"/>
          </a:p>
        </p:txBody>
      </p:sp>
      <p:sp>
        <p:nvSpPr>
          <p:cNvPr id="164" name="Zeichnung"/>
          <p:cNvSpPr/>
          <p:nvPr/>
        </p:nvSpPr>
        <p:spPr>
          <a:xfrm>
            <a:off x="2067745" y="4237675"/>
            <a:ext cx="1" cy="12023"/>
          </a:xfrm>
          <a:prstGeom prst="ellipse">
            <a:avLst/>
          </a:prstGeom>
          <a:ln w="88900" cap="rnd">
            <a:solidFill>
              <a:srgbClr val="FFFFFF"/>
            </a:solidFill>
          </a:ln>
        </p:spPr>
        <p:txBody>
          <a:bodyPr lIns="0" tIns="0" rIns="0" bIns="0"/>
          <a:lstStyle/>
          <a:p>
            <a:pPr defTabSz="2286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600"/>
          </a:p>
        </p:txBody>
      </p:sp>
      <p:sp>
        <p:nvSpPr>
          <p:cNvPr id="165" name="Zeichnung"/>
          <p:cNvSpPr/>
          <p:nvPr/>
        </p:nvSpPr>
        <p:spPr>
          <a:xfrm>
            <a:off x="7255139" y="4261718"/>
            <a:ext cx="6011" cy="120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14400" y="7200"/>
                  <a:pt x="7200" y="14400"/>
                  <a:pt x="0" y="21600"/>
                </a:cubicBezTo>
              </a:path>
            </a:pathLst>
          </a:custGeom>
          <a:ln w="88900" cap="rnd">
            <a:solidFill>
              <a:srgbClr val="FFFFFF"/>
            </a:solidFill>
          </a:ln>
        </p:spPr>
        <p:txBody>
          <a:bodyPr lIns="0" tIns="0" rIns="0" bIns="0"/>
          <a:lstStyle/>
          <a:p>
            <a:pPr defTabSz="2286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600"/>
          </a:p>
        </p:txBody>
      </p:sp>
      <p:sp>
        <p:nvSpPr>
          <p:cNvPr id="166" name="Zeichnung"/>
          <p:cNvSpPr/>
          <p:nvPr/>
        </p:nvSpPr>
        <p:spPr>
          <a:xfrm>
            <a:off x="8307044" y="4255707"/>
            <a:ext cx="24044" cy="120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7200" y="14400"/>
                  <a:pt x="14400" y="7200"/>
                  <a:pt x="21600" y="0"/>
                </a:cubicBezTo>
              </a:path>
            </a:pathLst>
          </a:custGeom>
          <a:ln w="88900" cap="rnd">
            <a:solidFill>
              <a:srgbClr val="FFFFFF"/>
            </a:solidFill>
          </a:ln>
        </p:spPr>
        <p:txBody>
          <a:bodyPr lIns="0" tIns="0" rIns="0" bIns="0"/>
          <a:lstStyle/>
          <a:p>
            <a:pPr defTabSz="2286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600"/>
          </a:p>
        </p:txBody>
      </p:sp>
      <p:sp>
        <p:nvSpPr>
          <p:cNvPr id="167" name="Zeichnung"/>
          <p:cNvSpPr/>
          <p:nvPr/>
        </p:nvSpPr>
        <p:spPr>
          <a:xfrm>
            <a:off x="9346927" y="4261718"/>
            <a:ext cx="1803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0" extrusionOk="0">
                <a:moveTo>
                  <a:pt x="0" y="0"/>
                </a:moveTo>
                <a:cubicBezTo>
                  <a:pt x="7200" y="21600"/>
                  <a:pt x="14400" y="21600"/>
                  <a:pt x="21600" y="0"/>
                </a:cubicBezTo>
              </a:path>
            </a:pathLst>
          </a:custGeom>
          <a:ln w="88900" cap="rnd">
            <a:solidFill>
              <a:srgbClr val="FFFFFF"/>
            </a:solidFill>
          </a:ln>
        </p:spPr>
        <p:txBody>
          <a:bodyPr lIns="0" tIns="0" rIns="0" bIns="0"/>
          <a:lstStyle/>
          <a:p>
            <a:pPr defTabSz="2286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600"/>
          </a:p>
        </p:txBody>
      </p:sp>
      <p:sp>
        <p:nvSpPr>
          <p:cNvPr id="168" name="Zeichnung"/>
          <p:cNvSpPr/>
          <p:nvPr/>
        </p:nvSpPr>
        <p:spPr>
          <a:xfrm>
            <a:off x="10350746" y="4219642"/>
            <a:ext cx="6011" cy="180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7200" y="14400"/>
                  <a:pt x="14400" y="7200"/>
                  <a:pt x="21600" y="0"/>
                </a:cubicBezTo>
              </a:path>
            </a:pathLst>
          </a:custGeom>
          <a:ln w="88900" cap="rnd">
            <a:solidFill>
              <a:srgbClr val="FFFFFF"/>
            </a:solidFill>
          </a:ln>
        </p:spPr>
        <p:txBody>
          <a:bodyPr lIns="0" tIns="0" rIns="0" bIns="0"/>
          <a:lstStyle/>
          <a:p>
            <a:pPr defTabSz="2286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600"/>
          </a:p>
        </p:txBody>
      </p:sp>
      <p:sp>
        <p:nvSpPr>
          <p:cNvPr id="169" name="Zeichnung"/>
          <p:cNvSpPr/>
          <p:nvPr/>
        </p:nvSpPr>
        <p:spPr>
          <a:xfrm>
            <a:off x="5157340" y="4261718"/>
            <a:ext cx="1" cy="60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200" h="21600" extrusionOk="0">
                <a:moveTo>
                  <a:pt x="0" y="21600"/>
                </a:moveTo>
                <a:cubicBezTo>
                  <a:pt x="21600" y="14400"/>
                  <a:pt x="21600" y="7200"/>
                  <a:pt x="0" y="0"/>
                </a:cubicBezTo>
              </a:path>
            </a:pathLst>
          </a:custGeom>
          <a:ln w="88900" cap="rnd">
            <a:solidFill>
              <a:srgbClr val="FFFFFF"/>
            </a:solidFill>
          </a:ln>
        </p:spPr>
        <p:txBody>
          <a:bodyPr lIns="0" tIns="0" rIns="0" bIns="0"/>
          <a:lstStyle/>
          <a:p>
            <a:pPr defTabSz="2286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600"/>
          </a:p>
        </p:txBody>
      </p:sp>
      <p:sp>
        <p:nvSpPr>
          <p:cNvPr id="170" name="17"/>
          <p:cNvSpPr txBox="1"/>
          <p:nvPr/>
        </p:nvSpPr>
        <p:spPr>
          <a:xfrm>
            <a:off x="5664304" y="846713"/>
            <a:ext cx="1282653" cy="1128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defTabSz="584200">
              <a:lnSpc>
                <a:spcPct val="100000"/>
              </a:lnSpc>
              <a:spcBef>
                <a:spcPts val="2400"/>
              </a:spcBef>
              <a:tabLst>
                <a:tab pos="584200" algn="l"/>
              </a:tabLst>
              <a:defRPr sz="14000" spc="419">
                <a:latin typeface="Founders Grotesk Text"/>
                <a:ea typeface="Founders Grotesk Text"/>
                <a:cs typeface="Founders Grotesk Text"/>
                <a:sym typeface="Founders Grotesk Text"/>
              </a:defRPr>
            </a:lvl1pPr>
          </a:lstStyle>
          <a:p>
            <a:r>
              <a:rPr sz="7000"/>
              <a:t>17</a:t>
            </a:r>
          </a:p>
        </p:txBody>
      </p:sp>
      <p:grpSp>
        <p:nvGrpSpPr>
          <p:cNvPr id="173" name="Zeichnung"/>
          <p:cNvGrpSpPr/>
          <p:nvPr/>
        </p:nvGrpSpPr>
        <p:grpSpPr>
          <a:xfrm>
            <a:off x="11158120" y="5436036"/>
            <a:ext cx="656844" cy="503370"/>
            <a:chOff x="0" y="0"/>
            <a:chExt cx="1313687" cy="1006738"/>
          </a:xfrm>
        </p:grpSpPr>
        <p:sp>
          <p:nvSpPr>
            <p:cNvPr id="171" name="Linie"/>
            <p:cNvSpPr/>
            <p:nvPr/>
          </p:nvSpPr>
          <p:spPr>
            <a:xfrm>
              <a:off x="0" y="-1"/>
              <a:ext cx="500697" cy="969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465" extrusionOk="0">
                  <a:moveTo>
                    <a:pt x="4549" y="7874"/>
                  </a:moveTo>
                  <a:cubicBezTo>
                    <a:pt x="6192" y="6175"/>
                    <a:pt x="7836" y="4476"/>
                    <a:pt x="9244" y="3263"/>
                  </a:cubicBezTo>
                  <a:cubicBezTo>
                    <a:pt x="10653" y="2049"/>
                    <a:pt x="11827" y="1321"/>
                    <a:pt x="13001" y="775"/>
                  </a:cubicBezTo>
                  <a:cubicBezTo>
                    <a:pt x="14175" y="229"/>
                    <a:pt x="15349" y="-135"/>
                    <a:pt x="15936" y="47"/>
                  </a:cubicBezTo>
                  <a:cubicBezTo>
                    <a:pt x="16523" y="229"/>
                    <a:pt x="16523" y="957"/>
                    <a:pt x="16053" y="2535"/>
                  </a:cubicBezTo>
                  <a:cubicBezTo>
                    <a:pt x="15583" y="4112"/>
                    <a:pt x="14644" y="6539"/>
                    <a:pt x="12179" y="9634"/>
                  </a:cubicBezTo>
                  <a:cubicBezTo>
                    <a:pt x="9714" y="12728"/>
                    <a:pt x="5723" y="16490"/>
                    <a:pt x="3375" y="18613"/>
                  </a:cubicBezTo>
                  <a:cubicBezTo>
                    <a:pt x="1027" y="20737"/>
                    <a:pt x="323" y="21222"/>
                    <a:pt x="88" y="21162"/>
                  </a:cubicBezTo>
                  <a:cubicBezTo>
                    <a:pt x="-147" y="21101"/>
                    <a:pt x="88" y="20494"/>
                    <a:pt x="792" y="20191"/>
                  </a:cubicBezTo>
                  <a:cubicBezTo>
                    <a:pt x="1496" y="19887"/>
                    <a:pt x="2670" y="19887"/>
                    <a:pt x="3727" y="20069"/>
                  </a:cubicBezTo>
                  <a:cubicBezTo>
                    <a:pt x="4783" y="20252"/>
                    <a:pt x="5723" y="20616"/>
                    <a:pt x="6896" y="20919"/>
                  </a:cubicBezTo>
                  <a:cubicBezTo>
                    <a:pt x="8070" y="21222"/>
                    <a:pt x="9479" y="21465"/>
                    <a:pt x="10770" y="21465"/>
                  </a:cubicBezTo>
                  <a:cubicBezTo>
                    <a:pt x="12062" y="21465"/>
                    <a:pt x="13236" y="21222"/>
                    <a:pt x="14996" y="20009"/>
                  </a:cubicBezTo>
                  <a:cubicBezTo>
                    <a:pt x="16757" y="18795"/>
                    <a:pt x="19105" y="16611"/>
                    <a:pt x="21453" y="14427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172" name="Linie"/>
            <p:cNvSpPr/>
            <p:nvPr/>
          </p:nvSpPr>
          <p:spPr>
            <a:xfrm>
              <a:off x="796593" y="239226"/>
              <a:ext cx="517095" cy="767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6" h="21306" extrusionOk="0">
                  <a:moveTo>
                    <a:pt x="9549" y="2317"/>
                  </a:moveTo>
                  <a:cubicBezTo>
                    <a:pt x="8413" y="2165"/>
                    <a:pt x="7276" y="2013"/>
                    <a:pt x="6253" y="2241"/>
                  </a:cubicBezTo>
                  <a:cubicBezTo>
                    <a:pt x="5229" y="2469"/>
                    <a:pt x="4320" y="3077"/>
                    <a:pt x="3524" y="4903"/>
                  </a:cubicBezTo>
                  <a:cubicBezTo>
                    <a:pt x="2728" y="6728"/>
                    <a:pt x="2046" y="9770"/>
                    <a:pt x="2160" y="12204"/>
                  </a:cubicBezTo>
                  <a:cubicBezTo>
                    <a:pt x="2274" y="14638"/>
                    <a:pt x="3183" y="16463"/>
                    <a:pt x="4206" y="17908"/>
                  </a:cubicBezTo>
                  <a:cubicBezTo>
                    <a:pt x="5229" y="19353"/>
                    <a:pt x="6366" y="20418"/>
                    <a:pt x="7503" y="20951"/>
                  </a:cubicBezTo>
                  <a:cubicBezTo>
                    <a:pt x="8640" y="21483"/>
                    <a:pt x="9777" y="21483"/>
                    <a:pt x="11368" y="20494"/>
                  </a:cubicBezTo>
                  <a:cubicBezTo>
                    <a:pt x="12960" y="19506"/>
                    <a:pt x="15006" y="17528"/>
                    <a:pt x="16712" y="14866"/>
                  </a:cubicBezTo>
                  <a:cubicBezTo>
                    <a:pt x="18417" y="12204"/>
                    <a:pt x="19781" y="8858"/>
                    <a:pt x="20577" y="6500"/>
                  </a:cubicBezTo>
                  <a:cubicBezTo>
                    <a:pt x="21373" y="4142"/>
                    <a:pt x="21600" y="2773"/>
                    <a:pt x="21373" y="1784"/>
                  </a:cubicBezTo>
                  <a:cubicBezTo>
                    <a:pt x="21145" y="796"/>
                    <a:pt x="20463" y="187"/>
                    <a:pt x="18417" y="35"/>
                  </a:cubicBezTo>
                  <a:cubicBezTo>
                    <a:pt x="16371" y="-117"/>
                    <a:pt x="12960" y="187"/>
                    <a:pt x="9663" y="1632"/>
                  </a:cubicBezTo>
                  <a:cubicBezTo>
                    <a:pt x="6366" y="3077"/>
                    <a:pt x="3183" y="5663"/>
                    <a:pt x="0" y="8249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</p:grpSp>
      <p:grpSp>
        <p:nvGrpSpPr>
          <p:cNvPr id="177" name="Zeichnung"/>
          <p:cNvGrpSpPr/>
          <p:nvPr/>
        </p:nvGrpSpPr>
        <p:grpSpPr>
          <a:xfrm>
            <a:off x="8107082" y="3429171"/>
            <a:ext cx="346502" cy="808504"/>
            <a:chOff x="0" y="0"/>
            <a:chExt cx="693003" cy="1617007"/>
          </a:xfrm>
        </p:grpSpPr>
        <p:sp>
          <p:nvSpPr>
            <p:cNvPr id="174" name="Linie"/>
            <p:cNvSpPr/>
            <p:nvPr/>
          </p:nvSpPr>
          <p:spPr>
            <a:xfrm>
              <a:off x="346501" y="1599682"/>
              <a:ext cx="1" cy="17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extrusionOk="0">
                  <a:moveTo>
                    <a:pt x="0" y="21600"/>
                  </a:moveTo>
                  <a:cubicBezTo>
                    <a:pt x="21600" y="14400"/>
                    <a:pt x="21600" y="7200"/>
                    <a:pt x="0" y="0"/>
                  </a:cubicBezTo>
                </a:path>
              </a:pathLst>
            </a:custGeom>
            <a:noFill/>
            <a:ln w="128117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175" name="Linie"/>
            <p:cNvSpPr/>
            <p:nvPr/>
          </p:nvSpPr>
          <p:spPr>
            <a:xfrm>
              <a:off x="311850" y="0"/>
              <a:ext cx="34652" cy="993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56"/>
                  </a:moveTo>
                  <a:cubicBezTo>
                    <a:pt x="21600" y="628"/>
                    <a:pt x="21600" y="0"/>
                    <a:pt x="21600" y="0"/>
                  </a:cubicBezTo>
                  <a:cubicBezTo>
                    <a:pt x="21600" y="0"/>
                    <a:pt x="21600" y="628"/>
                    <a:pt x="21600" y="3077"/>
                  </a:cubicBezTo>
                  <a:cubicBezTo>
                    <a:pt x="21600" y="5526"/>
                    <a:pt x="21600" y="9795"/>
                    <a:pt x="18000" y="13186"/>
                  </a:cubicBezTo>
                  <a:cubicBezTo>
                    <a:pt x="14400" y="16577"/>
                    <a:pt x="7200" y="19088"/>
                    <a:pt x="0" y="21600"/>
                  </a:cubicBezTo>
                </a:path>
              </a:pathLst>
            </a:custGeom>
            <a:noFill/>
            <a:ln w="128117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176" name="Linie"/>
            <p:cNvSpPr/>
            <p:nvPr/>
          </p:nvSpPr>
          <p:spPr>
            <a:xfrm>
              <a:off x="0" y="900009"/>
              <a:ext cx="693004" cy="571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75" extrusionOk="0">
                  <a:moveTo>
                    <a:pt x="0" y="6663"/>
                  </a:moveTo>
                  <a:cubicBezTo>
                    <a:pt x="1080" y="8373"/>
                    <a:pt x="2160" y="10084"/>
                    <a:pt x="3060" y="12009"/>
                  </a:cubicBezTo>
                  <a:cubicBezTo>
                    <a:pt x="3960" y="13934"/>
                    <a:pt x="4680" y="16072"/>
                    <a:pt x="5670" y="17783"/>
                  </a:cubicBezTo>
                  <a:cubicBezTo>
                    <a:pt x="6660" y="19494"/>
                    <a:pt x="7920" y="20777"/>
                    <a:pt x="8910" y="21098"/>
                  </a:cubicBezTo>
                  <a:cubicBezTo>
                    <a:pt x="9900" y="21419"/>
                    <a:pt x="10620" y="20777"/>
                    <a:pt x="12060" y="18318"/>
                  </a:cubicBezTo>
                  <a:cubicBezTo>
                    <a:pt x="13500" y="15859"/>
                    <a:pt x="15660" y="11581"/>
                    <a:pt x="17100" y="8694"/>
                  </a:cubicBezTo>
                  <a:cubicBezTo>
                    <a:pt x="18540" y="5807"/>
                    <a:pt x="19260" y="4310"/>
                    <a:pt x="19890" y="3027"/>
                  </a:cubicBezTo>
                  <a:cubicBezTo>
                    <a:pt x="20520" y="1744"/>
                    <a:pt x="21060" y="674"/>
                    <a:pt x="21330" y="247"/>
                  </a:cubicBezTo>
                  <a:cubicBezTo>
                    <a:pt x="21600" y="-181"/>
                    <a:pt x="21600" y="33"/>
                    <a:pt x="21600" y="247"/>
                  </a:cubicBezTo>
                </a:path>
              </a:pathLst>
            </a:custGeom>
            <a:noFill/>
            <a:ln w="128117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</p:grpSp>
      <p:sp>
        <p:nvSpPr>
          <p:cNvPr id="178" name="17≈20"/>
          <p:cNvSpPr txBox="1"/>
          <p:nvPr/>
        </p:nvSpPr>
        <p:spPr>
          <a:xfrm>
            <a:off x="6699667" y="5105995"/>
            <a:ext cx="2787623" cy="1128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defTabSz="2438338">
              <a:lnSpc>
                <a:spcPct val="100000"/>
              </a:lnSpc>
              <a:defRPr sz="14000">
                <a:solidFill>
                  <a:srgbClr val="0042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7000"/>
              <a:t>17≈20 </a:t>
            </a:r>
          </a:p>
        </p:txBody>
      </p:sp>
      <p:grpSp>
        <p:nvGrpSpPr>
          <p:cNvPr id="181" name="Zeichnung"/>
          <p:cNvGrpSpPr/>
          <p:nvPr/>
        </p:nvGrpSpPr>
        <p:grpSpPr>
          <a:xfrm>
            <a:off x="634013" y="5530358"/>
            <a:ext cx="662475" cy="507805"/>
            <a:chOff x="0" y="0"/>
            <a:chExt cx="1324948" cy="1015607"/>
          </a:xfrm>
        </p:grpSpPr>
        <p:sp>
          <p:nvSpPr>
            <p:cNvPr id="179" name="Linie"/>
            <p:cNvSpPr/>
            <p:nvPr/>
          </p:nvSpPr>
          <p:spPr>
            <a:xfrm>
              <a:off x="0" y="0"/>
              <a:ext cx="487566" cy="93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540" extrusionOk="0">
                  <a:moveTo>
                    <a:pt x="0" y="13638"/>
                  </a:moveTo>
                  <a:cubicBezTo>
                    <a:pt x="4772" y="10608"/>
                    <a:pt x="9544" y="7579"/>
                    <a:pt x="12809" y="5472"/>
                  </a:cubicBezTo>
                  <a:cubicBezTo>
                    <a:pt x="16074" y="3364"/>
                    <a:pt x="17833" y="2179"/>
                    <a:pt x="19088" y="1323"/>
                  </a:cubicBezTo>
                  <a:cubicBezTo>
                    <a:pt x="20344" y="467"/>
                    <a:pt x="21098" y="-60"/>
                    <a:pt x="21349" y="6"/>
                  </a:cubicBezTo>
                  <a:cubicBezTo>
                    <a:pt x="21600" y="72"/>
                    <a:pt x="21349" y="730"/>
                    <a:pt x="20344" y="2838"/>
                  </a:cubicBezTo>
                  <a:cubicBezTo>
                    <a:pt x="19340" y="4945"/>
                    <a:pt x="17581" y="8501"/>
                    <a:pt x="16451" y="11860"/>
                  </a:cubicBezTo>
                  <a:cubicBezTo>
                    <a:pt x="15321" y="15218"/>
                    <a:pt x="14819" y="18379"/>
                    <a:pt x="14316" y="21540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180" name="Linie"/>
            <p:cNvSpPr/>
            <p:nvPr/>
          </p:nvSpPr>
          <p:spPr>
            <a:xfrm>
              <a:off x="799655" y="197298"/>
              <a:ext cx="525294" cy="8183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0" h="21490" extrusionOk="0">
                  <a:moveTo>
                    <a:pt x="8594" y="0"/>
                  </a:moveTo>
                  <a:cubicBezTo>
                    <a:pt x="6039" y="2400"/>
                    <a:pt x="3484" y="4800"/>
                    <a:pt x="1974" y="7275"/>
                  </a:cubicBezTo>
                  <a:cubicBezTo>
                    <a:pt x="465" y="9750"/>
                    <a:pt x="0" y="12300"/>
                    <a:pt x="0" y="14325"/>
                  </a:cubicBezTo>
                  <a:cubicBezTo>
                    <a:pt x="0" y="16350"/>
                    <a:pt x="465" y="17850"/>
                    <a:pt x="1394" y="18975"/>
                  </a:cubicBezTo>
                  <a:cubicBezTo>
                    <a:pt x="2323" y="20100"/>
                    <a:pt x="3716" y="20850"/>
                    <a:pt x="5110" y="21225"/>
                  </a:cubicBezTo>
                  <a:cubicBezTo>
                    <a:pt x="6503" y="21600"/>
                    <a:pt x="7897" y="21600"/>
                    <a:pt x="9523" y="21075"/>
                  </a:cubicBezTo>
                  <a:cubicBezTo>
                    <a:pt x="11148" y="20550"/>
                    <a:pt x="13006" y="19500"/>
                    <a:pt x="14981" y="17925"/>
                  </a:cubicBezTo>
                  <a:cubicBezTo>
                    <a:pt x="16955" y="16350"/>
                    <a:pt x="19045" y="14250"/>
                    <a:pt x="20206" y="12225"/>
                  </a:cubicBezTo>
                  <a:cubicBezTo>
                    <a:pt x="21368" y="10200"/>
                    <a:pt x="21600" y="8250"/>
                    <a:pt x="21135" y="6600"/>
                  </a:cubicBezTo>
                  <a:cubicBezTo>
                    <a:pt x="20671" y="4950"/>
                    <a:pt x="19510" y="3600"/>
                    <a:pt x="17884" y="2625"/>
                  </a:cubicBezTo>
                  <a:cubicBezTo>
                    <a:pt x="16258" y="1650"/>
                    <a:pt x="14168" y="1050"/>
                    <a:pt x="11961" y="975"/>
                  </a:cubicBezTo>
                  <a:cubicBezTo>
                    <a:pt x="9755" y="900"/>
                    <a:pt x="7432" y="1350"/>
                    <a:pt x="5574" y="2175"/>
                  </a:cubicBezTo>
                  <a:cubicBezTo>
                    <a:pt x="3716" y="3000"/>
                    <a:pt x="2323" y="4200"/>
                    <a:pt x="929" y="5400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</p:grp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000 -0.000000 C 0.020378 -0.014608 0.040756 -0.029216 0.061299 -0.031991 C 0.081841 -0.034767 0.102548 -0.025710 0.117667 -0.002337 C 0.132786 0.021035 0.142318 0.058724 0.149138 0.098896 C 0.155958 0.139068 0.160067 0.181723 0.164175 0.224378" pathEditMode="relative">
                                      <p:cBhvr>
                                        <p:cTn id="11" dur="9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" grpId="0" animBg="1" advAuto="0"/>
      <p:bldP spid="178" grpId="0" animBg="1" advAuto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Bewegung von Elementen.mp4" descr="Bewegung von Elementen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1273423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Interaktive Schaltfläche: Zurückkehren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67B05BD0-B91C-4D5E-9FA8-0D9252C98A04}"/>
              </a:ext>
            </a:extLst>
          </p:cNvPr>
          <p:cNvSpPr/>
          <p:nvPr/>
        </p:nvSpPr>
        <p:spPr>
          <a:xfrm>
            <a:off x="11405937" y="5245768"/>
            <a:ext cx="786063" cy="962527"/>
          </a:xfrm>
          <a:prstGeom prst="actionButtonReturn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417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83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3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Audio-Datei einsprechen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sz="6000" dirty="0"/>
              <a:t>Audio-</a:t>
            </a:r>
            <a:r>
              <a:rPr sz="6000" dirty="0" err="1"/>
              <a:t>Datei</a:t>
            </a:r>
            <a:r>
              <a:rPr sz="6000" dirty="0"/>
              <a:t> </a:t>
            </a:r>
            <a:r>
              <a:rPr sz="6000" dirty="0" err="1"/>
              <a:t>einsprechen</a:t>
            </a:r>
            <a:endParaRPr sz="6000" dirty="0"/>
          </a:p>
        </p:txBody>
      </p:sp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rafik 2" descr="Grafik 2"/>
          <p:cNvPicPr>
            <a:picLocks noChangeAspect="1"/>
          </p:cNvPicPr>
          <p:nvPr/>
        </p:nvPicPr>
        <p:blipFill>
          <a:blip r:embed="rId4"/>
          <a:srcRect t="72085"/>
          <a:stretch>
            <a:fillRect/>
          </a:stretch>
        </p:blipFill>
        <p:spPr>
          <a:xfrm>
            <a:off x="-41974" y="4970181"/>
            <a:ext cx="12275857" cy="19513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Grafik 4" descr="Grafi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1146" y="-1425881"/>
            <a:ext cx="12192001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Grafik 3" descr="Grafik 3"/>
          <p:cNvPicPr>
            <a:picLocks noChangeAspect="1"/>
          </p:cNvPicPr>
          <p:nvPr/>
        </p:nvPicPr>
        <p:blipFill>
          <a:blip r:embed="rId6"/>
          <a:srcRect l="36525" t="2261" r="3233" b="40029"/>
          <a:stretch>
            <a:fillRect/>
          </a:stretch>
        </p:blipFill>
        <p:spPr>
          <a:xfrm>
            <a:off x="3437347" y="72370"/>
            <a:ext cx="9340598" cy="5095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Grafik 5" descr="Grafik 5"/>
          <p:cNvPicPr>
            <a:picLocks noChangeAspect="1"/>
          </p:cNvPicPr>
          <p:nvPr/>
        </p:nvPicPr>
        <p:blipFill>
          <a:blip r:embed="rId7"/>
          <a:srcRect l="39724" t="31490" r="29996" b="26802"/>
          <a:stretch>
            <a:fillRect/>
          </a:stretch>
        </p:blipFill>
        <p:spPr>
          <a:xfrm>
            <a:off x="143566" y="0"/>
            <a:ext cx="3578136" cy="28065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Grafik 11" descr="Grafik 11"/>
          <p:cNvPicPr>
            <a:picLocks noChangeAspect="1"/>
          </p:cNvPicPr>
          <p:nvPr/>
        </p:nvPicPr>
        <p:blipFill>
          <a:blip r:embed="rId8"/>
          <a:srcRect l="19783" t="32610" r="66130" b="16365"/>
          <a:stretch>
            <a:fillRect/>
          </a:stretch>
        </p:blipFill>
        <p:spPr>
          <a:xfrm>
            <a:off x="1932679" y="2484044"/>
            <a:ext cx="1625603" cy="33527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rafik 11" descr="Grafik 11"/>
          <p:cNvPicPr>
            <a:picLocks noChangeAspect="1"/>
          </p:cNvPicPr>
          <p:nvPr/>
        </p:nvPicPr>
        <p:blipFill>
          <a:blip r:embed="rId9"/>
          <a:srcRect l="27877" t="59125" r="57327" b="14894"/>
          <a:stretch>
            <a:fillRect/>
          </a:stretch>
        </p:blipFill>
        <p:spPr>
          <a:xfrm>
            <a:off x="20307" y="2484044"/>
            <a:ext cx="1592248" cy="1592190"/>
          </a:xfrm>
          <a:prstGeom prst="rect">
            <a:avLst/>
          </a:prstGeom>
          <a:ln w="12700">
            <a:miter lim="400000"/>
          </a:ln>
          <a:effectLst>
            <a:outerShdw blurRad="190500" dist="12700" dir="5400000" rotWithShape="0">
              <a:srgbClr val="000000">
                <a:alpha val="75000"/>
              </a:srgbClr>
            </a:outerShdw>
          </a:effectLst>
        </p:spPr>
      </p:pic>
      <p:pic>
        <p:nvPicPr>
          <p:cNvPr id="161" name="Grafik 2" descr="Grafik 2"/>
          <p:cNvPicPr>
            <a:picLocks noChangeAspect="1"/>
          </p:cNvPicPr>
          <p:nvPr/>
        </p:nvPicPr>
        <p:blipFill>
          <a:blip r:embed="rId10"/>
          <a:srcRect l="8304" t="61666" r="55395" b="6667"/>
          <a:stretch>
            <a:fillRect/>
          </a:stretch>
        </p:blipFill>
        <p:spPr>
          <a:xfrm>
            <a:off x="-521037" y="3463644"/>
            <a:ext cx="4940078" cy="24538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Grafik 15" descr="Grafik 15"/>
          <p:cNvPicPr>
            <a:picLocks noChangeAspect="1"/>
          </p:cNvPicPr>
          <p:nvPr/>
        </p:nvPicPr>
        <p:blipFill>
          <a:blip r:embed="rId11"/>
          <a:srcRect l="22398" r="60993" b="64792"/>
          <a:stretch>
            <a:fillRect/>
          </a:stretch>
        </p:blipFill>
        <p:spPr>
          <a:xfrm>
            <a:off x="2251965" y="4075116"/>
            <a:ext cx="1306311" cy="1576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Grafik 13" descr="Grafik 13"/>
          <p:cNvPicPr>
            <a:picLocks noChangeAspect="1"/>
          </p:cNvPicPr>
          <p:nvPr/>
        </p:nvPicPr>
        <p:blipFill>
          <a:blip r:embed="rId12"/>
          <a:srcRect l="1994" t="22122" r="81398" b="56667"/>
          <a:stretch>
            <a:fillRect/>
          </a:stretch>
        </p:blipFill>
        <p:spPr>
          <a:xfrm>
            <a:off x="-141146" y="3970540"/>
            <a:ext cx="2312363" cy="1681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Grafik 21" descr="Grafik 21"/>
          <p:cNvPicPr>
            <a:picLocks noChangeAspect="1"/>
          </p:cNvPicPr>
          <p:nvPr/>
        </p:nvPicPr>
        <p:blipFill>
          <a:blip r:embed="rId13"/>
          <a:srcRect l="5410" t="30456" r="55653" b="57156"/>
          <a:stretch>
            <a:fillRect/>
          </a:stretch>
        </p:blipFill>
        <p:spPr>
          <a:xfrm>
            <a:off x="387095" y="302282"/>
            <a:ext cx="2038056" cy="916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Grafik 21" descr="Grafik 21"/>
          <p:cNvPicPr>
            <a:picLocks noChangeAspect="1"/>
          </p:cNvPicPr>
          <p:nvPr/>
        </p:nvPicPr>
        <p:blipFill>
          <a:blip r:embed="rId13"/>
          <a:srcRect l="5410" t="30456" r="55653" b="57156"/>
          <a:stretch>
            <a:fillRect/>
          </a:stretch>
        </p:blipFill>
        <p:spPr>
          <a:xfrm>
            <a:off x="387095" y="1544828"/>
            <a:ext cx="2038056" cy="916499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Abgerundetes Rechteck"/>
          <p:cNvSpPr/>
          <p:nvPr/>
        </p:nvSpPr>
        <p:spPr>
          <a:xfrm>
            <a:off x="541686" y="476671"/>
            <a:ext cx="1629526" cy="535146"/>
          </a:xfrm>
          <a:prstGeom prst="roundRect">
            <a:avLst>
              <a:gd name="adj" fmla="val 16775"/>
            </a:avLst>
          </a:prstGeom>
          <a:solidFill>
            <a:srgbClr val="FF4015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565150">
              <a:defRPr sz="32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 sz="1600"/>
          </a:p>
        </p:txBody>
      </p:sp>
      <p:sp>
        <p:nvSpPr>
          <p:cNvPr id="167" name="Deutsch"/>
          <p:cNvSpPr txBox="1"/>
          <p:nvPr/>
        </p:nvSpPr>
        <p:spPr>
          <a:xfrm>
            <a:off x="541686" y="517094"/>
            <a:ext cx="1586208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defRPr sz="6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3000"/>
              <a:t>Deutsch</a:t>
            </a:r>
          </a:p>
        </p:txBody>
      </p:sp>
      <p:sp>
        <p:nvSpPr>
          <p:cNvPr id="168" name="Abgerundetes Rechteck"/>
          <p:cNvSpPr/>
          <p:nvPr/>
        </p:nvSpPr>
        <p:spPr>
          <a:xfrm>
            <a:off x="620038" y="1724109"/>
            <a:ext cx="1572268" cy="511571"/>
          </a:xfrm>
          <a:prstGeom prst="roundRect">
            <a:avLst>
              <a:gd name="adj" fmla="val 15892"/>
            </a:avLst>
          </a:prstGeom>
          <a:solidFill>
            <a:srgbClr val="3A87FE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565150">
              <a:defRPr sz="32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 sz="1600"/>
          </a:p>
        </p:txBody>
      </p:sp>
      <p:sp>
        <p:nvSpPr>
          <p:cNvPr id="169" name="Mathe"/>
          <p:cNvSpPr txBox="1"/>
          <p:nvPr/>
        </p:nvSpPr>
        <p:spPr>
          <a:xfrm>
            <a:off x="541686" y="1705872"/>
            <a:ext cx="1586208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defRPr sz="6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3000"/>
              <a:t>Mathe</a:t>
            </a:r>
          </a:p>
        </p:txBody>
      </p:sp>
      <p:pic>
        <p:nvPicPr>
          <p:cNvPr id="170" name="IMG_6679.jpeg" descr="IMG_6679.jpeg"/>
          <p:cNvPicPr>
            <a:picLocks noChangeAspect="1"/>
          </p:cNvPicPr>
          <p:nvPr/>
        </p:nvPicPr>
        <p:blipFill>
          <a:blip r:embed="rId14"/>
          <a:srcRect l="5773" t="19659" r="4951"/>
          <a:stretch>
            <a:fillRect/>
          </a:stretch>
        </p:blipFill>
        <p:spPr>
          <a:xfrm>
            <a:off x="1258352" y="1544828"/>
            <a:ext cx="2686886" cy="24179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5" h="21596" extrusionOk="0">
                <a:moveTo>
                  <a:pt x="9211" y="0"/>
                </a:moveTo>
                <a:cubicBezTo>
                  <a:pt x="7871" y="13"/>
                  <a:pt x="6445" y="848"/>
                  <a:pt x="5626" y="2225"/>
                </a:cubicBezTo>
                <a:cubicBezTo>
                  <a:pt x="5411" y="2587"/>
                  <a:pt x="5391" y="2676"/>
                  <a:pt x="5394" y="3237"/>
                </a:cubicBezTo>
                <a:cubicBezTo>
                  <a:pt x="5396" y="3641"/>
                  <a:pt x="5467" y="4153"/>
                  <a:pt x="5602" y="4731"/>
                </a:cubicBezTo>
                <a:lnTo>
                  <a:pt x="5809" y="5610"/>
                </a:lnTo>
                <a:lnTo>
                  <a:pt x="5640" y="5681"/>
                </a:lnTo>
                <a:cubicBezTo>
                  <a:pt x="5376" y="5793"/>
                  <a:pt x="5293" y="6051"/>
                  <a:pt x="5344" y="6602"/>
                </a:cubicBezTo>
                <a:cubicBezTo>
                  <a:pt x="5422" y="7434"/>
                  <a:pt x="5885" y="8244"/>
                  <a:pt x="6339" y="8348"/>
                </a:cubicBezTo>
                <a:cubicBezTo>
                  <a:pt x="6553" y="8397"/>
                  <a:pt x="6600" y="8453"/>
                  <a:pt x="6674" y="8734"/>
                </a:cubicBezTo>
                <a:cubicBezTo>
                  <a:pt x="6721" y="8915"/>
                  <a:pt x="6810" y="9171"/>
                  <a:pt x="6873" y="9305"/>
                </a:cubicBezTo>
                <a:cubicBezTo>
                  <a:pt x="6992" y="9562"/>
                  <a:pt x="7460" y="10070"/>
                  <a:pt x="7723" y="10227"/>
                </a:cubicBezTo>
                <a:cubicBezTo>
                  <a:pt x="7924" y="10347"/>
                  <a:pt x="7826" y="10492"/>
                  <a:pt x="7404" y="10703"/>
                </a:cubicBezTo>
                <a:cubicBezTo>
                  <a:pt x="7239" y="10786"/>
                  <a:pt x="7024" y="10951"/>
                  <a:pt x="6927" y="11068"/>
                </a:cubicBezTo>
                <a:cubicBezTo>
                  <a:pt x="6829" y="11186"/>
                  <a:pt x="6673" y="11283"/>
                  <a:pt x="6578" y="11283"/>
                </a:cubicBezTo>
                <a:cubicBezTo>
                  <a:pt x="6331" y="11283"/>
                  <a:pt x="5962" y="11473"/>
                  <a:pt x="5777" y="11698"/>
                </a:cubicBezTo>
                <a:cubicBezTo>
                  <a:pt x="5690" y="11804"/>
                  <a:pt x="5362" y="12291"/>
                  <a:pt x="5048" y="12779"/>
                </a:cubicBezTo>
                <a:cubicBezTo>
                  <a:pt x="4735" y="13267"/>
                  <a:pt x="4445" y="13669"/>
                  <a:pt x="4405" y="13672"/>
                </a:cubicBezTo>
                <a:cubicBezTo>
                  <a:pt x="4365" y="13675"/>
                  <a:pt x="4258" y="13505"/>
                  <a:pt x="4168" y="13294"/>
                </a:cubicBezTo>
                <a:cubicBezTo>
                  <a:pt x="4077" y="13084"/>
                  <a:pt x="3937" y="12873"/>
                  <a:pt x="3857" y="12825"/>
                </a:cubicBezTo>
                <a:cubicBezTo>
                  <a:pt x="3777" y="12777"/>
                  <a:pt x="3713" y="12687"/>
                  <a:pt x="3713" y="12625"/>
                </a:cubicBezTo>
                <a:cubicBezTo>
                  <a:pt x="3713" y="12562"/>
                  <a:pt x="3648" y="12489"/>
                  <a:pt x="3569" y="12461"/>
                </a:cubicBezTo>
                <a:cubicBezTo>
                  <a:pt x="3491" y="12434"/>
                  <a:pt x="3359" y="12288"/>
                  <a:pt x="3275" y="12137"/>
                </a:cubicBezTo>
                <a:cubicBezTo>
                  <a:pt x="3158" y="11928"/>
                  <a:pt x="3078" y="11865"/>
                  <a:pt x="2932" y="11877"/>
                </a:cubicBezTo>
                <a:cubicBezTo>
                  <a:pt x="2743" y="11891"/>
                  <a:pt x="2741" y="11888"/>
                  <a:pt x="2757" y="11364"/>
                </a:cubicBezTo>
                <a:lnTo>
                  <a:pt x="2773" y="10836"/>
                </a:lnTo>
                <a:lnTo>
                  <a:pt x="3283" y="10260"/>
                </a:lnTo>
                <a:cubicBezTo>
                  <a:pt x="3745" y="9739"/>
                  <a:pt x="3781" y="9674"/>
                  <a:pt x="3671" y="9573"/>
                </a:cubicBezTo>
                <a:cubicBezTo>
                  <a:pt x="3604" y="9511"/>
                  <a:pt x="3424" y="9245"/>
                  <a:pt x="3270" y="8981"/>
                </a:cubicBezTo>
                <a:cubicBezTo>
                  <a:pt x="3003" y="8523"/>
                  <a:pt x="2995" y="8488"/>
                  <a:pt x="3090" y="8247"/>
                </a:cubicBezTo>
                <a:cubicBezTo>
                  <a:pt x="3537" y="7119"/>
                  <a:pt x="3657" y="6739"/>
                  <a:pt x="3693" y="6340"/>
                </a:cubicBezTo>
                <a:cubicBezTo>
                  <a:pt x="3732" y="5918"/>
                  <a:pt x="3726" y="5891"/>
                  <a:pt x="3614" y="5994"/>
                </a:cubicBezTo>
                <a:cubicBezTo>
                  <a:pt x="3547" y="6056"/>
                  <a:pt x="3342" y="6357"/>
                  <a:pt x="3159" y="6664"/>
                </a:cubicBezTo>
                <a:cubicBezTo>
                  <a:pt x="2842" y="7195"/>
                  <a:pt x="2694" y="7299"/>
                  <a:pt x="2689" y="6994"/>
                </a:cubicBezTo>
                <a:cubicBezTo>
                  <a:pt x="2687" y="6892"/>
                  <a:pt x="2648" y="6914"/>
                  <a:pt x="2536" y="7081"/>
                </a:cubicBezTo>
                <a:cubicBezTo>
                  <a:pt x="2352" y="7355"/>
                  <a:pt x="2229" y="7292"/>
                  <a:pt x="2294" y="6960"/>
                </a:cubicBezTo>
                <a:cubicBezTo>
                  <a:pt x="2352" y="6669"/>
                  <a:pt x="2265" y="5516"/>
                  <a:pt x="2186" y="5516"/>
                </a:cubicBezTo>
                <a:cubicBezTo>
                  <a:pt x="2092" y="5516"/>
                  <a:pt x="1901" y="6575"/>
                  <a:pt x="1848" y="7384"/>
                </a:cubicBezTo>
                <a:cubicBezTo>
                  <a:pt x="1793" y="8232"/>
                  <a:pt x="1770" y="8323"/>
                  <a:pt x="1645" y="8208"/>
                </a:cubicBezTo>
                <a:cubicBezTo>
                  <a:pt x="1598" y="8165"/>
                  <a:pt x="1466" y="8150"/>
                  <a:pt x="1350" y="8174"/>
                </a:cubicBezTo>
                <a:lnTo>
                  <a:pt x="1140" y="8220"/>
                </a:lnTo>
                <a:lnTo>
                  <a:pt x="1180" y="8816"/>
                </a:lnTo>
                <a:cubicBezTo>
                  <a:pt x="1221" y="9417"/>
                  <a:pt x="1143" y="9665"/>
                  <a:pt x="1022" y="9317"/>
                </a:cubicBezTo>
                <a:cubicBezTo>
                  <a:pt x="986" y="9214"/>
                  <a:pt x="928" y="9047"/>
                  <a:pt x="893" y="8945"/>
                </a:cubicBezTo>
                <a:cubicBezTo>
                  <a:pt x="837" y="8779"/>
                  <a:pt x="815" y="8772"/>
                  <a:pt x="691" y="8873"/>
                </a:cubicBezTo>
                <a:cubicBezTo>
                  <a:pt x="568" y="8973"/>
                  <a:pt x="562" y="9024"/>
                  <a:pt x="632" y="9332"/>
                </a:cubicBezTo>
                <a:cubicBezTo>
                  <a:pt x="712" y="9681"/>
                  <a:pt x="682" y="9815"/>
                  <a:pt x="455" y="10145"/>
                </a:cubicBezTo>
                <a:cubicBezTo>
                  <a:pt x="298" y="10375"/>
                  <a:pt x="72" y="11372"/>
                  <a:pt x="135" y="11556"/>
                </a:cubicBezTo>
                <a:cubicBezTo>
                  <a:pt x="222" y="11805"/>
                  <a:pt x="794" y="12445"/>
                  <a:pt x="1036" y="12564"/>
                </a:cubicBezTo>
                <a:cubicBezTo>
                  <a:pt x="1207" y="12648"/>
                  <a:pt x="1232" y="12695"/>
                  <a:pt x="1185" y="12846"/>
                </a:cubicBezTo>
                <a:cubicBezTo>
                  <a:pt x="1153" y="12946"/>
                  <a:pt x="1125" y="13174"/>
                  <a:pt x="1124" y="13353"/>
                </a:cubicBezTo>
                <a:lnTo>
                  <a:pt x="1122" y="13679"/>
                </a:lnTo>
                <a:lnTo>
                  <a:pt x="1446" y="13679"/>
                </a:lnTo>
                <a:cubicBezTo>
                  <a:pt x="1715" y="13679"/>
                  <a:pt x="1787" y="13713"/>
                  <a:pt x="1883" y="13890"/>
                </a:cubicBezTo>
                <a:cubicBezTo>
                  <a:pt x="1947" y="14006"/>
                  <a:pt x="2030" y="14105"/>
                  <a:pt x="2068" y="14108"/>
                </a:cubicBezTo>
                <a:cubicBezTo>
                  <a:pt x="2107" y="14111"/>
                  <a:pt x="2180" y="14249"/>
                  <a:pt x="2232" y="14416"/>
                </a:cubicBezTo>
                <a:cubicBezTo>
                  <a:pt x="2382" y="14900"/>
                  <a:pt x="3557" y="16800"/>
                  <a:pt x="3813" y="16974"/>
                </a:cubicBezTo>
                <a:cubicBezTo>
                  <a:pt x="4085" y="17158"/>
                  <a:pt x="4586" y="17177"/>
                  <a:pt x="4871" y="17013"/>
                </a:cubicBezTo>
                <a:cubicBezTo>
                  <a:pt x="4983" y="16948"/>
                  <a:pt x="5362" y="16451"/>
                  <a:pt x="5714" y="15909"/>
                </a:cubicBezTo>
                <a:cubicBezTo>
                  <a:pt x="6065" y="15366"/>
                  <a:pt x="6380" y="14953"/>
                  <a:pt x="6411" y="14991"/>
                </a:cubicBezTo>
                <a:cubicBezTo>
                  <a:pt x="6552" y="15161"/>
                  <a:pt x="6667" y="16553"/>
                  <a:pt x="6675" y="18186"/>
                </a:cubicBezTo>
                <a:cubicBezTo>
                  <a:pt x="6686" y="20342"/>
                  <a:pt x="6728" y="20746"/>
                  <a:pt x="6965" y="20919"/>
                </a:cubicBezTo>
                <a:cubicBezTo>
                  <a:pt x="7093" y="21012"/>
                  <a:pt x="7140" y="21121"/>
                  <a:pt x="7140" y="21321"/>
                </a:cubicBezTo>
                <a:lnTo>
                  <a:pt x="7140" y="21596"/>
                </a:lnTo>
                <a:lnTo>
                  <a:pt x="12400" y="21596"/>
                </a:lnTo>
                <a:lnTo>
                  <a:pt x="12349" y="21300"/>
                </a:lnTo>
                <a:cubicBezTo>
                  <a:pt x="12307" y="21053"/>
                  <a:pt x="12327" y="20983"/>
                  <a:pt x="12460" y="20871"/>
                </a:cubicBezTo>
                <a:cubicBezTo>
                  <a:pt x="12673" y="20693"/>
                  <a:pt x="12701" y="20361"/>
                  <a:pt x="12712" y="18023"/>
                </a:cubicBezTo>
                <a:cubicBezTo>
                  <a:pt x="12721" y="16007"/>
                  <a:pt x="12803" y="14640"/>
                  <a:pt x="12919" y="14560"/>
                </a:cubicBezTo>
                <a:cubicBezTo>
                  <a:pt x="12957" y="14533"/>
                  <a:pt x="13404" y="14970"/>
                  <a:pt x="13912" y="15529"/>
                </a:cubicBezTo>
                <a:cubicBezTo>
                  <a:pt x="14934" y="16654"/>
                  <a:pt x="15113" y="16757"/>
                  <a:pt x="15729" y="16573"/>
                </a:cubicBezTo>
                <a:cubicBezTo>
                  <a:pt x="16399" y="16374"/>
                  <a:pt x="16749" y="16501"/>
                  <a:pt x="16657" y="16910"/>
                </a:cubicBezTo>
                <a:cubicBezTo>
                  <a:pt x="16630" y="17030"/>
                  <a:pt x="16646" y="17137"/>
                  <a:pt x="16698" y="17172"/>
                </a:cubicBezTo>
                <a:cubicBezTo>
                  <a:pt x="16770" y="17222"/>
                  <a:pt x="18094" y="17535"/>
                  <a:pt x="18236" y="17536"/>
                </a:cubicBezTo>
                <a:cubicBezTo>
                  <a:pt x="18260" y="17536"/>
                  <a:pt x="18310" y="17380"/>
                  <a:pt x="18347" y="17190"/>
                </a:cubicBezTo>
                <a:cubicBezTo>
                  <a:pt x="18404" y="16902"/>
                  <a:pt x="18442" y="16848"/>
                  <a:pt x="18575" y="16864"/>
                </a:cubicBezTo>
                <a:cubicBezTo>
                  <a:pt x="18672" y="16875"/>
                  <a:pt x="18765" y="16820"/>
                  <a:pt x="18812" y="16722"/>
                </a:cubicBezTo>
                <a:cubicBezTo>
                  <a:pt x="18909" y="16520"/>
                  <a:pt x="19001" y="16520"/>
                  <a:pt x="19342" y="16724"/>
                </a:cubicBezTo>
                <a:cubicBezTo>
                  <a:pt x="19678" y="16924"/>
                  <a:pt x="19761" y="16927"/>
                  <a:pt x="19761" y="16740"/>
                </a:cubicBezTo>
                <a:cubicBezTo>
                  <a:pt x="19761" y="16659"/>
                  <a:pt x="19792" y="16559"/>
                  <a:pt x="19829" y="16517"/>
                </a:cubicBezTo>
                <a:cubicBezTo>
                  <a:pt x="19867" y="16474"/>
                  <a:pt x="19931" y="16073"/>
                  <a:pt x="19973" y="15627"/>
                </a:cubicBezTo>
                <a:cubicBezTo>
                  <a:pt x="20079" y="14475"/>
                  <a:pt x="20223" y="13983"/>
                  <a:pt x="20504" y="13814"/>
                </a:cubicBezTo>
                <a:cubicBezTo>
                  <a:pt x="20628" y="13739"/>
                  <a:pt x="20844" y="13571"/>
                  <a:pt x="20984" y="13438"/>
                </a:cubicBezTo>
                <a:lnTo>
                  <a:pt x="21238" y="13197"/>
                </a:lnTo>
                <a:lnTo>
                  <a:pt x="21192" y="12601"/>
                </a:lnTo>
                <a:cubicBezTo>
                  <a:pt x="21167" y="12274"/>
                  <a:pt x="21105" y="11914"/>
                  <a:pt x="21052" y="11802"/>
                </a:cubicBezTo>
                <a:cubicBezTo>
                  <a:pt x="20958" y="11603"/>
                  <a:pt x="20948" y="11616"/>
                  <a:pt x="20641" y="12334"/>
                </a:cubicBezTo>
                <a:cubicBezTo>
                  <a:pt x="20469" y="12738"/>
                  <a:pt x="20300" y="13048"/>
                  <a:pt x="20264" y="13023"/>
                </a:cubicBezTo>
                <a:cubicBezTo>
                  <a:pt x="20228" y="12999"/>
                  <a:pt x="20211" y="12588"/>
                  <a:pt x="20226" y="12111"/>
                </a:cubicBezTo>
                <a:cubicBezTo>
                  <a:pt x="20250" y="11358"/>
                  <a:pt x="20293" y="11112"/>
                  <a:pt x="20549" y="10267"/>
                </a:cubicBezTo>
                <a:cubicBezTo>
                  <a:pt x="20711" y="9731"/>
                  <a:pt x="20901" y="9147"/>
                  <a:pt x="20972" y="8968"/>
                </a:cubicBezTo>
                <a:cubicBezTo>
                  <a:pt x="21043" y="8790"/>
                  <a:pt x="21111" y="8560"/>
                  <a:pt x="21120" y="8460"/>
                </a:cubicBezTo>
                <a:cubicBezTo>
                  <a:pt x="21137" y="8287"/>
                  <a:pt x="21111" y="8277"/>
                  <a:pt x="20672" y="8277"/>
                </a:cubicBezTo>
                <a:cubicBezTo>
                  <a:pt x="20416" y="8277"/>
                  <a:pt x="20192" y="8250"/>
                  <a:pt x="20173" y="8217"/>
                </a:cubicBezTo>
                <a:cubicBezTo>
                  <a:pt x="20142" y="8160"/>
                  <a:pt x="20267" y="7431"/>
                  <a:pt x="20509" y="6269"/>
                </a:cubicBezTo>
                <a:cubicBezTo>
                  <a:pt x="20594" y="5863"/>
                  <a:pt x="20597" y="5745"/>
                  <a:pt x="20523" y="5677"/>
                </a:cubicBezTo>
                <a:cubicBezTo>
                  <a:pt x="20419" y="5580"/>
                  <a:pt x="18972" y="5230"/>
                  <a:pt x="18919" y="5289"/>
                </a:cubicBezTo>
                <a:cubicBezTo>
                  <a:pt x="18900" y="5310"/>
                  <a:pt x="18784" y="5864"/>
                  <a:pt x="18662" y="6521"/>
                </a:cubicBezTo>
                <a:cubicBezTo>
                  <a:pt x="18388" y="7998"/>
                  <a:pt x="18340" y="8152"/>
                  <a:pt x="18172" y="8071"/>
                </a:cubicBezTo>
                <a:cubicBezTo>
                  <a:pt x="18103" y="8038"/>
                  <a:pt x="17639" y="7884"/>
                  <a:pt x="17142" y="7729"/>
                </a:cubicBezTo>
                <a:cubicBezTo>
                  <a:pt x="16201" y="7437"/>
                  <a:pt x="16117" y="7444"/>
                  <a:pt x="16114" y="7804"/>
                </a:cubicBezTo>
                <a:cubicBezTo>
                  <a:pt x="16113" y="7914"/>
                  <a:pt x="16218" y="7949"/>
                  <a:pt x="16679" y="7992"/>
                </a:cubicBezTo>
                <a:cubicBezTo>
                  <a:pt x="16990" y="8020"/>
                  <a:pt x="17309" y="8050"/>
                  <a:pt x="17389" y="8059"/>
                </a:cubicBezTo>
                <a:cubicBezTo>
                  <a:pt x="17469" y="8068"/>
                  <a:pt x="17527" y="8112"/>
                  <a:pt x="17516" y="8156"/>
                </a:cubicBezTo>
                <a:cubicBezTo>
                  <a:pt x="17494" y="8251"/>
                  <a:pt x="16515" y="8263"/>
                  <a:pt x="15811" y="8178"/>
                </a:cubicBezTo>
                <a:lnTo>
                  <a:pt x="15327" y="8119"/>
                </a:lnTo>
                <a:lnTo>
                  <a:pt x="15283" y="8369"/>
                </a:lnTo>
                <a:cubicBezTo>
                  <a:pt x="15255" y="8524"/>
                  <a:pt x="15183" y="8633"/>
                  <a:pt x="15092" y="8660"/>
                </a:cubicBezTo>
                <a:cubicBezTo>
                  <a:pt x="14991" y="8689"/>
                  <a:pt x="14945" y="8771"/>
                  <a:pt x="14945" y="8919"/>
                </a:cubicBezTo>
                <a:cubicBezTo>
                  <a:pt x="14945" y="9057"/>
                  <a:pt x="14867" y="9212"/>
                  <a:pt x="14727" y="9349"/>
                </a:cubicBezTo>
                <a:cubicBezTo>
                  <a:pt x="14509" y="9563"/>
                  <a:pt x="14450" y="9836"/>
                  <a:pt x="14574" y="10055"/>
                </a:cubicBezTo>
                <a:cubicBezTo>
                  <a:pt x="14614" y="10125"/>
                  <a:pt x="14593" y="10251"/>
                  <a:pt x="14519" y="10395"/>
                </a:cubicBezTo>
                <a:cubicBezTo>
                  <a:pt x="14424" y="10578"/>
                  <a:pt x="14417" y="10672"/>
                  <a:pt x="14480" y="10859"/>
                </a:cubicBezTo>
                <a:cubicBezTo>
                  <a:pt x="14542" y="11040"/>
                  <a:pt x="14537" y="11128"/>
                  <a:pt x="14461" y="11244"/>
                </a:cubicBezTo>
                <a:cubicBezTo>
                  <a:pt x="14342" y="11425"/>
                  <a:pt x="14333" y="11721"/>
                  <a:pt x="14441" y="11944"/>
                </a:cubicBezTo>
                <a:cubicBezTo>
                  <a:pt x="14503" y="12073"/>
                  <a:pt x="14493" y="12142"/>
                  <a:pt x="14391" y="12267"/>
                </a:cubicBezTo>
                <a:cubicBezTo>
                  <a:pt x="14265" y="12422"/>
                  <a:pt x="14255" y="12417"/>
                  <a:pt x="13856" y="11990"/>
                </a:cubicBezTo>
                <a:cubicBezTo>
                  <a:pt x="13335" y="11430"/>
                  <a:pt x="13126" y="11291"/>
                  <a:pt x="12715" y="11228"/>
                </a:cubicBezTo>
                <a:cubicBezTo>
                  <a:pt x="12494" y="11194"/>
                  <a:pt x="12351" y="11124"/>
                  <a:pt x="12295" y="11019"/>
                </a:cubicBezTo>
                <a:cubicBezTo>
                  <a:pt x="12248" y="10931"/>
                  <a:pt x="11967" y="10735"/>
                  <a:pt x="11671" y="10583"/>
                </a:cubicBezTo>
                <a:lnTo>
                  <a:pt x="11131" y="10306"/>
                </a:lnTo>
                <a:lnTo>
                  <a:pt x="11545" y="9824"/>
                </a:lnTo>
                <a:cubicBezTo>
                  <a:pt x="11996" y="9297"/>
                  <a:pt x="12317" y="8631"/>
                  <a:pt x="12319" y="8219"/>
                </a:cubicBezTo>
                <a:cubicBezTo>
                  <a:pt x="12319" y="8002"/>
                  <a:pt x="12370" y="7919"/>
                  <a:pt x="12605" y="7754"/>
                </a:cubicBezTo>
                <a:cubicBezTo>
                  <a:pt x="12978" y="7492"/>
                  <a:pt x="13256" y="6866"/>
                  <a:pt x="13315" y="6156"/>
                </a:cubicBezTo>
                <a:cubicBezTo>
                  <a:pt x="13367" y="5533"/>
                  <a:pt x="13217" y="5056"/>
                  <a:pt x="12954" y="5014"/>
                </a:cubicBezTo>
                <a:cubicBezTo>
                  <a:pt x="12801" y="4990"/>
                  <a:pt x="12796" y="4956"/>
                  <a:pt x="12793" y="3649"/>
                </a:cubicBezTo>
                <a:cubicBezTo>
                  <a:pt x="12790" y="2438"/>
                  <a:pt x="12774" y="2273"/>
                  <a:pt x="12629" y="1941"/>
                </a:cubicBezTo>
                <a:cubicBezTo>
                  <a:pt x="12541" y="1739"/>
                  <a:pt x="12340" y="1465"/>
                  <a:pt x="12183" y="1331"/>
                </a:cubicBezTo>
                <a:cubicBezTo>
                  <a:pt x="12026" y="1197"/>
                  <a:pt x="11787" y="923"/>
                  <a:pt x="11650" y="723"/>
                </a:cubicBezTo>
                <a:cubicBezTo>
                  <a:pt x="11409" y="371"/>
                  <a:pt x="11127" y="191"/>
                  <a:pt x="11169" y="415"/>
                </a:cubicBezTo>
                <a:cubicBezTo>
                  <a:pt x="11197" y="563"/>
                  <a:pt x="11050" y="531"/>
                  <a:pt x="10496" y="271"/>
                </a:cubicBezTo>
                <a:cubicBezTo>
                  <a:pt x="10094" y="83"/>
                  <a:pt x="9658" y="-4"/>
                  <a:pt x="9211" y="0"/>
                </a:cubicBezTo>
                <a:close/>
                <a:moveTo>
                  <a:pt x="1306" y="4938"/>
                </a:moveTo>
                <a:cubicBezTo>
                  <a:pt x="1245" y="4954"/>
                  <a:pt x="1097" y="4973"/>
                  <a:pt x="978" y="4979"/>
                </a:cubicBezTo>
                <a:cubicBezTo>
                  <a:pt x="711" y="4992"/>
                  <a:pt x="672" y="5144"/>
                  <a:pt x="788" y="5723"/>
                </a:cubicBezTo>
                <a:lnTo>
                  <a:pt x="873" y="6140"/>
                </a:lnTo>
                <a:lnTo>
                  <a:pt x="1143" y="6090"/>
                </a:lnTo>
                <a:lnTo>
                  <a:pt x="1414" y="6042"/>
                </a:lnTo>
                <a:lnTo>
                  <a:pt x="1414" y="5475"/>
                </a:lnTo>
                <a:cubicBezTo>
                  <a:pt x="1414" y="5012"/>
                  <a:pt x="1395" y="4914"/>
                  <a:pt x="1306" y="4938"/>
                </a:cubicBezTo>
                <a:close/>
                <a:moveTo>
                  <a:pt x="94" y="5748"/>
                </a:moveTo>
                <a:cubicBezTo>
                  <a:pt x="82" y="5752"/>
                  <a:pt x="70" y="5771"/>
                  <a:pt x="59" y="5803"/>
                </a:cubicBezTo>
                <a:cubicBezTo>
                  <a:pt x="-32" y="6062"/>
                  <a:pt x="-16" y="6475"/>
                  <a:pt x="97" y="6778"/>
                </a:cubicBezTo>
                <a:cubicBezTo>
                  <a:pt x="220" y="7105"/>
                  <a:pt x="250" y="7118"/>
                  <a:pt x="358" y="6893"/>
                </a:cubicBezTo>
                <a:cubicBezTo>
                  <a:pt x="421" y="6763"/>
                  <a:pt x="404" y="6607"/>
                  <a:pt x="277" y="6184"/>
                </a:cubicBezTo>
                <a:cubicBezTo>
                  <a:pt x="180" y="5860"/>
                  <a:pt x="132" y="5736"/>
                  <a:pt x="94" y="5748"/>
                </a:cubicBezTo>
                <a:close/>
                <a:moveTo>
                  <a:pt x="21359" y="8958"/>
                </a:moveTo>
                <a:cubicBezTo>
                  <a:pt x="21243" y="8995"/>
                  <a:pt x="21121" y="9304"/>
                  <a:pt x="21178" y="9470"/>
                </a:cubicBezTo>
                <a:cubicBezTo>
                  <a:pt x="21240" y="9650"/>
                  <a:pt x="21332" y="9591"/>
                  <a:pt x="21460" y="9293"/>
                </a:cubicBezTo>
                <a:cubicBezTo>
                  <a:pt x="21527" y="9136"/>
                  <a:pt x="21568" y="9009"/>
                  <a:pt x="21552" y="9009"/>
                </a:cubicBezTo>
                <a:cubicBezTo>
                  <a:pt x="21536" y="9009"/>
                  <a:pt x="21471" y="8986"/>
                  <a:pt x="21409" y="8959"/>
                </a:cubicBezTo>
                <a:cubicBezTo>
                  <a:pt x="21393" y="8953"/>
                  <a:pt x="21376" y="8952"/>
                  <a:pt x="21359" y="895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1" name="Audioaufnahme.m4a" descr="Audioaufnahme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095038" y="1917033"/>
            <a:ext cx="285751" cy="2857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3" name="Zeichnung"/>
          <p:cNvGrpSpPr/>
          <p:nvPr/>
        </p:nvGrpSpPr>
        <p:grpSpPr>
          <a:xfrm>
            <a:off x="5151329" y="877209"/>
            <a:ext cx="6269354" cy="1497763"/>
            <a:chOff x="0" y="0"/>
            <a:chExt cx="12538706" cy="2995523"/>
          </a:xfrm>
        </p:grpSpPr>
        <p:sp>
          <p:nvSpPr>
            <p:cNvPr id="172" name="Linie"/>
            <p:cNvSpPr/>
            <p:nvPr/>
          </p:nvSpPr>
          <p:spPr>
            <a:xfrm>
              <a:off x="360652" y="457587"/>
              <a:ext cx="192350" cy="757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7100" y="2400"/>
                    <a:pt x="12600" y="4800"/>
                    <a:pt x="9225" y="7657"/>
                  </a:cubicBezTo>
                  <a:cubicBezTo>
                    <a:pt x="5850" y="10514"/>
                    <a:pt x="3600" y="13829"/>
                    <a:pt x="2250" y="16229"/>
                  </a:cubicBezTo>
                  <a:cubicBezTo>
                    <a:pt x="900" y="18629"/>
                    <a:pt x="450" y="20114"/>
                    <a:pt x="0" y="21600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173" name="Linie"/>
            <p:cNvSpPr/>
            <p:nvPr/>
          </p:nvSpPr>
          <p:spPr>
            <a:xfrm>
              <a:off x="0" y="75086"/>
              <a:ext cx="1021851" cy="919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78" extrusionOk="0">
                  <a:moveTo>
                    <a:pt x="0" y="8570"/>
                  </a:moveTo>
                  <a:cubicBezTo>
                    <a:pt x="678" y="7458"/>
                    <a:pt x="1355" y="6346"/>
                    <a:pt x="2753" y="5048"/>
                  </a:cubicBezTo>
                  <a:cubicBezTo>
                    <a:pt x="4151" y="3750"/>
                    <a:pt x="6268" y="2267"/>
                    <a:pt x="8132" y="1386"/>
                  </a:cubicBezTo>
                  <a:cubicBezTo>
                    <a:pt x="9995" y="505"/>
                    <a:pt x="11605" y="227"/>
                    <a:pt x="12960" y="88"/>
                  </a:cubicBezTo>
                  <a:cubicBezTo>
                    <a:pt x="14315" y="-51"/>
                    <a:pt x="15416" y="-51"/>
                    <a:pt x="16306" y="273"/>
                  </a:cubicBezTo>
                  <a:cubicBezTo>
                    <a:pt x="17195" y="598"/>
                    <a:pt x="17873" y="1247"/>
                    <a:pt x="18042" y="2359"/>
                  </a:cubicBezTo>
                  <a:cubicBezTo>
                    <a:pt x="18212" y="3472"/>
                    <a:pt x="17873" y="5048"/>
                    <a:pt x="17238" y="6438"/>
                  </a:cubicBezTo>
                  <a:cubicBezTo>
                    <a:pt x="16602" y="7829"/>
                    <a:pt x="15671" y="9034"/>
                    <a:pt x="14273" y="10425"/>
                  </a:cubicBezTo>
                  <a:cubicBezTo>
                    <a:pt x="12875" y="11815"/>
                    <a:pt x="11012" y="13391"/>
                    <a:pt x="9868" y="14318"/>
                  </a:cubicBezTo>
                  <a:cubicBezTo>
                    <a:pt x="8725" y="15245"/>
                    <a:pt x="8301" y="15523"/>
                    <a:pt x="7878" y="15848"/>
                  </a:cubicBezTo>
                  <a:cubicBezTo>
                    <a:pt x="7454" y="16172"/>
                    <a:pt x="7031" y="16543"/>
                    <a:pt x="7073" y="16636"/>
                  </a:cubicBezTo>
                  <a:cubicBezTo>
                    <a:pt x="7115" y="16728"/>
                    <a:pt x="7624" y="16543"/>
                    <a:pt x="8005" y="16682"/>
                  </a:cubicBezTo>
                  <a:cubicBezTo>
                    <a:pt x="8386" y="16821"/>
                    <a:pt x="8640" y="17285"/>
                    <a:pt x="9275" y="18212"/>
                  </a:cubicBezTo>
                  <a:cubicBezTo>
                    <a:pt x="9911" y="19139"/>
                    <a:pt x="10927" y="20529"/>
                    <a:pt x="12028" y="21039"/>
                  </a:cubicBezTo>
                  <a:cubicBezTo>
                    <a:pt x="13129" y="21549"/>
                    <a:pt x="14315" y="21178"/>
                    <a:pt x="15925" y="20529"/>
                  </a:cubicBezTo>
                  <a:cubicBezTo>
                    <a:pt x="17534" y="19880"/>
                    <a:pt x="19567" y="18953"/>
                    <a:pt x="21600" y="18026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174" name="Linie"/>
            <p:cNvSpPr/>
            <p:nvPr/>
          </p:nvSpPr>
          <p:spPr>
            <a:xfrm>
              <a:off x="1148797" y="517980"/>
              <a:ext cx="422421" cy="5166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3" h="21422" extrusionOk="0">
                  <a:moveTo>
                    <a:pt x="14664" y="9957"/>
                  </a:moveTo>
                  <a:cubicBezTo>
                    <a:pt x="16064" y="8628"/>
                    <a:pt x="17464" y="7299"/>
                    <a:pt x="18564" y="5970"/>
                  </a:cubicBezTo>
                  <a:cubicBezTo>
                    <a:pt x="19664" y="4640"/>
                    <a:pt x="20464" y="3311"/>
                    <a:pt x="20864" y="2231"/>
                  </a:cubicBezTo>
                  <a:cubicBezTo>
                    <a:pt x="21264" y="1151"/>
                    <a:pt x="21264" y="320"/>
                    <a:pt x="19564" y="71"/>
                  </a:cubicBezTo>
                  <a:cubicBezTo>
                    <a:pt x="17864" y="-178"/>
                    <a:pt x="14464" y="154"/>
                    <a:pt x="10864" y="2231"/>
                  </a:cubicBezTo>
                  <a:cubicBezTo>
                    <a:pt x="7264" y="4308"/>
                    <a:pt x="3464" y="8130"/>
                    <a:pt x="1564" y="10871"/>
                  </a:cubicBezTo>
                  <a:cubicBezTo>
                    <a:pt x="-336" y="13613"/>
                    <a:pt x="-336" y="15274"/>
                    <a:pt x="664" y="16687"/>
                  </a:cubicBezTo>
                  <a:cubicBezTo>
                    <a:pt x="1664" y="18099"/>
                    <a:pt x="3664" y="19262"/>
                    <a:pt x="7164" y="20010"/>
                  </a:cubicBezTo>
                  <a:cubicBezTo>
                    <a:pt x="10664" y="20757"/>
                    <a:pt x="15664" y="21090"/>
                    <a:pt x="20664" y="21422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175" name="Linie"/>
            <p:cNvSpPr/>
            <p:nvPr/>
          </p:nvSpPr>
          <p:spPr>
            <a:xfrm>
              <a:off x="1819031" y="31315"/>
              <a:ext cx="1162368" cy="10289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413" extrusionOk="0">
                  <a:moveTo>
                    <a:pt x="7502" y="12124"/>
                  </a:moveTo>
                  <a:cubicBezTo>
                    <a:pt x="6537" y="11957"/>
                    <a:pt x="5572" y="11790"/>
                    <a:pt x="4867" y="11707"/>
                  </a:cubicBezTo>
                  <a:cubicBezTo>
                    <a:pt x="4162" y="11624"/>
                    <a:pt x="3717" y="11624"/>
                    <a:pt x="3197" y="11874"/>
                  </a:cubicBezTo>
                  <a:cubicBezTo>
                    <a:pt x="2677" y="12124"/>
                    <a:pt x="2084" y="12624"/>
                    <a:pt x="1527" y="13500"/>
                  </a:cubicBezTo>
                  <a:cubicBezTo>
                    <a:pt x="970" y="14376"/>
                    <a:pt x="451" y="15627"/>
                    <a:pt x="191" y="16711"/>
                  </a:cubicBezTo>
                  <a:cubicBezTo>
                    <a:pt x="-69" y="17795"/>
                    <a:pt x="-69" y="18712"/>
                    <a:pt x="228" y="19463"/>
                  </a:cubicBezTo>
                  <a:cubicBezTo>
                    <a:pt x="525" y="20214"/>
                    <a:pt x="1119" y="20797"/>
                    <a:pt x="1861" y="21131"/>
                  </a:cubicBezTo>
                  <a:cubicBezTo>
                    <a:pt x="2603" y="21465"/>
                    <a:pt x="3494" y="21548"/>
                    <a:pt x="4644" y="21131"/>
                  </a:cubicBezTo>
                  <a:cubicBezTo>
                    <a:pt x="5795" y="20714"/>
                    <a:pt x="7205" y="19797"/>
                    <a:pt x="8690" y="18629"/>
                  </a:cubicBezTo>
                  <a:cubicBezTo>
                    <a:pt x="10174" y="17462"/>
                    <a:pt x="11733" y="16044"/>
                    <a:pt x="13106" y="14251"/>
                  </a:cubicBezTo>
                  <a:cubicBezTo>
                    <a:pt x="14479" y="12458"/>
                    <a:pt x="15667" y="10289"/>
                    <a:pt x="16558" y="8288"/>
                  </a:cubicBezTo>
                  <a:cubicBezTo>
                    <a:pt x="17449" y="6286"/>
                    <a:pt x="18042" y="4451"/>
                    <a:pt x="18339" y="3326"/>
                  </a:cubicBezTo>
                  <a:cubicBezTo>
                    <a:pt x="18636" y="2200"/>
                    <a:pt x="18636" y="1783"/>
                    <a:pt x="18599" y="1366"/>
                  </a:cubicBezTo>
                  <a:cubicBezTo>
                    <a:pt x="18562" y="949"/>
                    <a:pt x="18488" y="532"/>
                    <a:pt x="18265" y="282"/>
                  </a:cubicBezTo>
                  <a:cubicBezTo>
                    <a:pt x="18042" y="31"/>
                    <a:pt x="17671" y="-52"/>
                    <a:pt x="17337" y="31"/>
                  </a:cubicBezTo>
                  <a:cubicBezTo>
                    <a:pt x="17003" y="115"/>
                    <a:pt x="16706" y="365"/>
                    <a:pt x="16150" y="1407"/>
                  </a:cubicBezTo>
                  <a:cubicBezTo>
                    <a:pt x="15593" y="2450"/>
                    <a:pt x="14776" y="4285"/>
                    <a:pt x="14220" y="6453"/>
                  </a:cubicBezTo>
                  <a:cubicBezTo>
                    <a:pt x="13663" y="8621"/>
                    <a:pt x="13366" y="11123"/>
                    <a:pt x="13218" y="13333"/>
                  </a:cubicBezTo>
                  <a:cubicBezTo>
                    <a:pt x="13069" y="15543"/>
                    <a:pt x="13069" y="17462"/>
                    <a:pt x="13180" y="18629"/>
                  </a:cubicBezTo>
                  <a:cubicBezTo>
                    <a:pt x="13292" y="19797"/>
                    <a:pt x="13515" y="20214"/>
                    <a:pt x="13737" y="20214"/>
                  </a:cubicBezTo>
                  <a:cubicBezTo>
                    <a:pt x="13960" y="20214"/>
                    <a:pt x="14183" y="19797"/>
                    <a:pt x="14628" y="18629"/>
                  </a:cubicBezTo>
                  <a:cubicBezTo>
                    <a:pt x="15073" y="17462"/>
                    <a:pt x="15741" y="15543"/>
                    <a:pt x="16187" y="14417"/>
                  </a:cubicBezTo>
                  <a:cubicBezTo>
                    <a:pt x="16632" y="13292"/>
                    <a:pt x="16855" y="12958"/>
                    <a:pt x="17189" y="12750"/>
                  </a:cubicBezTo>
                  <a:cubicBezTo>
                    <a:pt x="17523" y="12541"/>
                    <a:pt x="17968" y="12458"/>
                    <a:pt x="18265" y="12624"/>
                  </a:cubicBezTo>
                  <a:cubicBezTo>
                    <a:pt x="18562" y="12791"/>
                    <a:pt x="18710" y="13208"/>
                    <a:pt x="18896" y="14167"/>
                  </a:cubicBezTo>
                  <a:cubicBezTo>
                    <a:pt x="19082" y="15126"/>
                    <a:pt x="19304" y="16628"/>
                    <a:pt x="19750" y="17837"/>
                  </a:cubicBezTo>
                  <a:cubicBezTo>
                    <a:pt x="20195" y="19046"/>
                    <a:pt x="20863" y="19963"/>
                    <a:pt x="21531" y="20881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176" name="Linie"/>
            <p:cNvSpPr/>
            <p:nvPr/>
          </p:nvSpPr>
          <p:spPr>
            <a:xfrm>
              <a:off x="3212045" y="637914"/>
              <a:ext cx="538747" cy="43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1" h="21422" extrusionOk="0">
                  <a:moveTo>
                    <a:pt x="2311" y="0"/>
                  </a:moveTo>
                  <a:cubicBezTo>
                    <a:pt x="1511" y="4124"/>
                    <a:pt x="711" y="8247"/>
                    <a:pt x="311" y="10800"/>
                  </a:cubicBezTo>
                  <a:cubicBezTo>
                    <a:pt x="-89" y="13353"/>
                    <a:pt x="-89" y="14335"/>
                    <a:pt x="231" y="14236"/>
                  </a:cubicBezTo>
                  <a:cubicBezTo>
                    <a:pt x="551" y="14138"/>
                    <a:pt x="1191" y="12960"/>
                    <a:pt x="2711" y="10996"/>
                  </a:cubicBezTo>
                  <a:cubicBezTo>
                    <a:pt x="4231" y="9033"/>
                    <a:pt x="6631" y="6284"/>
                    <a:pt x="8231" y="4615"/>
                  </a:cubicBezTo>
                  <a:cubicBezTo>
                    <a:pt x="9831" y="2945"/>
                    <a:pt x="10631" y="2356"/>
                    <a:pt x="11431" y="1964"/>
                  </a:cubicBezTo>
                  <a:cubicBezTo>
                    <a:pt x="12231" y="1571"/>
                    <a:pt x="13031" y="1375"/>
                    <a:pt x="13671" y="1669"/>
                  </a:cubicBezTo>
                  <a:cubicBezTo>
                    <a:pt x="14311" y="1964"/>
                    <a:pt x="14791" y="2749"/>
                    <a:pt x="15031" y="4713"/>
                  </a:cubicBezTo>
                  <a:cubicBezTo>
                    <a:pt x="15271" y="6676"/>
                    <a:pt x="15271" y="9818"/>
                    <a:pt x="15431" y="12764"/>
                  </a:cubicBezTo>
                  <a:cubicBezTo>
                    <a:pt x="15591" y="15709"/>
                    <a:pt x="15911" y="18458"/>
                    <a:pt x="16551" y="19931"/>
                  </a:cubicBezTo>
                  <a:cubicBezTo>
                    <a:pt x="17191" y="21404"/>
                    <a:pt x="18151" y="21600"/>
                    <a:pt x="19031" y="21305"/>
                  </a:cubicBezTo>
                  <a:cubicBezTo>
                    <a:pt x="19911" y="21011"/>
                    <a:pt x="20711" y="20225"/>
                    <a:pt x="21511" y="19440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177" name="Linie"/>
            <p:cNvSpPr/>
            <p:nvPr/>
          </p:nvSpPr>
          <p:spPr>
            <a:xfrm>
              <a:off x="3844943" y="640603"/>
              <a:ext cx="1552833" cy="500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0909" extrusionOk="0">
                  <a:moveTo>
                    <a:pt x="1194" y="11943"/>
                  </a:moveTo>
                  <a:cubicBezTo>
                    <a:pt x="2083" y="10436"/>
                    <a:pt x="2971" y="8929"/>
                    <a:pt x="3665" y="7422"/>
                  </a:cubicBezTo>
                  <a:cubicBezTo>
                    <a:pt x="4359" y="5915"/>
                    <a:pt x="4859" y="4408"/>
                    <a:pt x="5109" y="3236"/>
                  </a:cubicBezTo>
                  <a:cubicBezTo>
                    <a:pt x="5359" y="2064"/>
                    <a:pt x="5359" y="1227"/>
                    <a:pt x="5220" y="641"/>
                  </a:cubicBezTo>
                  <a:cubicBezTo>
                    <a:pt x="5081" y="55"/>
                    <a:pt x="4803" y="-280"/>
                    <a:pt x="4082" y="306"/>
                  </a:cubicBezTo>
                  <a:cubicBezTo>
                    <a:pt x="3360" y="892"/>
                    <a:pt x="2194" y="2399"/>
                    <a:pt x="1388" y="4576"/>
                  </a:cubicBezTo>
                  <a:cubicBezTo>
                    <a:pt x="583" y="6753"/>
                    <a:pt x="139" y="9599"/>
                    <a:pt x="28" y="12278"/>
                  </a:cubicBezTo>
                  <a:cubicBezTo>
                    <a:pt x="-83" y="14957"/>
                    <a:pt x="139" y="17469"/>
                    <a:pt x="639" y="19060"/>
                  </a:cubicBezTo>
                  <a:cubicBezTo>
                    <a:pt x="1139" y="20650"/>
                    <a:pt x="1916" y="21320"/>
                    <a:pt x="2860" y="20650"/>
                  </a:cubicBezTo>
                  <a:cubicBezTo>
                    <a:pt x="3804" y="19980"/>
                    <a:pt x="4914" y="17971"/>
                    <a:pt x="5914" y="15460"/>
                  </a:cubicBezTo>
                  <a:cubicBezTo>
                    <a:pt x="6913" y="12948"/>
                    <a:pt x="7802" y="9934"/>
                    <a:pt x="8329" y="8092"/>
                  </a:cubicBezTo>
                  <a:cubicBezTo>
                    <a:pt x="8857" y="6250"/>
                    <a:pt x="9023" y="5580"/>
                    <a:pt x="9107" y="5664"/>
                  </a:cubicBezTo>
                  <a:cubicBezTo>
                    <a:pt x="9190" y="5748"/>
                    <a:pt x="9190" y="6585"/>
                    <a:pt x="9134" y="8343"/>
                  </a:cubicBezTo>
                  <a:cubicBezTo>
                    <a:pt x="9079" y="10101"/>
                    <a:pt x="8968" y="12780"/>
                    <a:pt x="8912" y="14539"/>
                  </a:cubicBezTo>
                  <a:cubicBezTo>
                    <a:pt x="8857" y="16297"/>
                    <a:pt x="8857" y="17134"/>
                    <a:pt x="8968" y="17301"/>
                  </a:cubicBezTo>
                  <a:cubicBezTo>
                    <a:pt x="9079" y="17469"/>
                    <a:pt x="9301" y="16967"/>
                    <a:pt x="9718" y="15460"/>
                  </a:cubicBezTo>
                  <a:cubicBezTo>
                    <a:pt x="10134" y="13953"/>
                    <a:pt x="10745" y="11441"/>
                    <a:pt x="11439" y="9348"/>
                  </a:cubicBezTo>
                  <a:cubicBezTo>
                    <a:pt x="12133" y="7255"/>
                    <a:pt x="12910" y="5580"/>
                    <a:pt x="13438" y="4660"/>
                  </a:cubicBezTo>
                  <a:cubicBezTo>
                    <a:pt x="13965" y="3739"/>
                    <a:pt x="14243" y="3571"/>
                    <a:pt x="14410" y="3906"/>
                  </a:cubicBezTo>
                  <a:cubicBezTo>
                    <a:pt x="14576" y="4241"/>
                    <a:pt x="14632" y="5078"/>
                    <a:pt x="14604" y="6585"/>
                  </a:cubicBezTo>
                  <a:cubicBezTo>
                    <a:pt x="14576" y="8092"/>
                    <a:pt x="14465" y="10269"/>
                    <a:pt x="14493" y="12278"/>
                  </a:cubicBezTo>
                  <a:cubicBezTo>
                    <a:pt x="14521" y="14287"/>
                    <a:pt x="14687" y="16129"/>
                    <a:pt x="15048" y="17218"/>
                  </a:cubicBezTo>
                  <a:cubicBezTo>
                    <a:pt x="15409" y="18306"/>
                    <a:pt x="15964" y="18641"/>
                    <a:pt x="16908" y="18139"/>
                  </a:cubicBezTo>
                  <a:cubicBezTo>
                    <a:pt x="17852" y="17636"/>
                    <a:pt x="19185" y="16297"/>
                    <a:pt x="20018" y="15292"/>
                  </a:cubicBezTo>
                  <a:cubicBezTo>
                    <a:pt x="20851" y="14287"/>
                    <a:pt x="21184" y="13618"/>
                    <a:pt x="21517" y="12948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178" name="Linie"/>
            <p:cNvSpPr/>
            <p:nvPr/>
          </p:nvSpPr>
          <p:spPr>
            <a:xfrm>
              <a:off x="6696126" y="-1"/>
              <a:ext cx="2752987" cy="1094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58" extrusionOk="0">
                  <a:moveTo>
                    <a:pt x="0" y="21458"/>
                  </a:moveTo>
                  <a:cubicBezTo>
                    <a:pt x="692" y="19730"/>
                    <a:pt x="1383" y="18002"/>
                    <a:pt x="1871" y="16785"/>
                  </a:cubicBezTo>
                  <a:cubicBezTo>
                    <a:pt x="2358" y="15567"/>
                    <a:pt x="2641" y="14860"/>
                    <a:pt x="2830" y="14350"/>
                  </a:cubicBezTo>
                  <a:cubicBezTo>
                    <a:pt x="3018" y="13839"/>
                    <a:pt x="3113" y="13525"/>
                    <a:pt x="3081" y="13486"/>
                  </a:cubicBezTo>
                  <a:cubicBezTo>
                    <a:pt x="3050" y="13446"/>
                    <a:pt x="2893" y="13682"/>
                    <a:pt x="2751" y="14546"/>
                  </a:cubicBezTo>
                  <a:cubicBezTo>
                    <a:pt x="2610" y="15410"/>
                    <a:pt x="2484" y="16902"/>
                    <a:pt x="2421" y="17845"/>
                  </a:cubicBezTo>
                  <a:cubicBezTo>
                    <a:pt x="2358" y="18787"/>
                    <a:pt x="2358" y="19180"/>
                    <a:pt x="2421" y="19494"/>
                  </a:cubicBezTo>
                  <a:cubicBezTo>
                    <a:pt x="2484" y="19809"/>
                    <a:pt x="2610" y="20044"/>
                    <a:pt x="2830" y="20005"/>
                  </a:cubicBezTo>
                  <a:cubicBezTo>
                    <a:pt x="3050" y="19966"/>
                    <a:pt x="3364" y="19651"/>
                    <a:pt x="3726" y="19062"/>
                  </a:cubicBezTo>
                  <a:cubicBezTo>
                    <a:pt x="4087" y="18473"/>
                    <a:pt x="4496" y="17609"/>
                    <a:pt x="4763" y="17020"/>
                  </a:cubicBezTo>
                  <a:cubicBezTo>
                    <a:pt x="5031" y="16431"/>
                    <a:pt x="5156" y="16117"/>
                    <a:pt x="5251" y="15763"/>
                  </a:cubicBezTo>
                  <a:cubicBezTo>
                    <a:pt x="5345" y="15410"/>
                    <a:pt x="5408" y="15017"/>
                    <a:pt x="5376" y="14978"/>
                  </a:cubicBezTo>
                  <a:cubicBezTo>
                    <a:pt x="5345" y="14939"/>
                    <a:pt x="5219" y="15253"/>
                    <a:pt x="5125" y="15960"/>
                  </a:cubicBezTo>
                  <a:cubicBezTo>
                    <a:pt x="5031" y="16667"/>
                    <a:pt x="4968" y="17766"/>
                    <a:pt x="4983" y="18513"/>
                  </a:cubicBezTo>
                  <a:cubicBezTo>
                    <a:pt x="4999" y="19259"/>
                    <a:pt x="5093" y="19651"/>
                    <a:pt x="5203" y="19966"/>
                  </a:cubicBezTo>
                  <a:cubicBezTo>
                    <a:pt x="5314" y="20280"/>
                    <a:pt x="5439" y="20515"/>
                    <a:pt x="5659" y="20555"/>
                  </a:cubicBezTo>
                  <a:cubicBezTo>
                    <a:pt x="5879" y="20594"/>
                    <a:pt x="6194" y="20437"/>
                    <a:pt x="6744" y="19494"/>
                  </a:cubicBezTo>
                  <a:cubicBezTo>
                    <a:pt x="7294" y="18552"/>
                    <a:pt x="8080" y="16824"/>
                    <a:pt x="8803" y="14939"/>
                  </a:cubicBezTo>
                  <a:cubicBezTo>
                    <a:pt x="9527" y="13054"/>
                    <a:pt x="10187" y="11011"/>
                    <a:pt x="10737" y="8812"/>
                  </a:cubicBezTo>
                  <a:cubicBezTo>
                    <a:pt x="11287" y="6613"/>
                    <a:pt x="11728" y="4257"/>
                    <a:pt x="11963" y="2764"/>
                  </a:cubicBezTo>
                  <a:cubicBezTo>
                    <a:pt x="12199" y="1272"/>
                    <a:pt x="12231" y="643"/>
                    <a:pt x="12168" y="290"/>
                  </a:cubicBezTo>
                  <a:cubicBezTo>
                    <a:pt x="12105" y="-63"/>
                    <a:pt x="11948" y="-142"/>
                    <a:pt x="11696" y="329"/>
                  </a:cubicBezTo>
                  <a:cubicBezTo>
                    <a:pt x="11445" y="801"/>
                    <a:pt x="11099" y="1822"/>
                    <a:pt x="10769" y="3393"/>
                  </a:cubicBezTo>
                  <a:cubicBezTo>
                    <a:pt x="10438" y="4963"/>
                    <a:pt x="10124" y="7084"/>
                    <a:pt x="9935" y="9323"/>
                  </a:cubicBezTo>
                  <a:cubicBezTo>
                    <a:pt x="9747" y="11561"/>
                    <a:pt x="9684" y="13918"/>
                    <a:pt x="9652" y="15331"/>
                  </a:cubicBezTo>
                  <a:cubicBezTo>
                    <a:pt x="9621" y="16745"/>
                    <a:pt x="9621" y="17217"/>
                    <a:pt x="9668" y="17609"/>
                  </a:cubicBezTo>
                  <a:cubicBezTo>
                    <a:pt x="9715" y="18002"/>
                    <a:pt x="9810" y="18316"/>
                    <a:pt x="9951" y="18473"/>
                  </a:cubicBezTo>
                  <a:cubicBezTo>
                    <a:pt x="10093" y="18630"/>
                    <a:pt x="10281" y="18630"/>
                    <a:pt x="10501" y="18159"/>
                  </a:cubicBezTo>
                  <a:cubicBezTo>
                    <a:pt x="10721" y="17688"/>
                    <a:pt x="10973" y="16745"/>
                    <a:pt x="11114" y="15646"/>
                  </a:cubicBezTo>
                  <a:cubicBezTo>
                    <a:pt x="11256" y="14546"/>
                    <a:pt x="11287" y="13289"/>
                    <a:pt x="11272" y="12465"/>
                  </a:cubicBezTo>
                  <a:cubicBezTo>
                    <a:pt x="11256" y="11640"/>
                    <a:pt x="11193" y="11247"/>
                    <a:pt x="11067" y="11011"/>
                  </a:cubicBezTo>
                  <a:cubicBezTo>
                    <a:pt x="10941" y="10776"/>
                    <a:pt x="10753" y="10697"/>
                    <a:pt x="10580" y="10854"/>
                  </a:cubicBezTo>
                  <a:cubicBezTo>
                    <a:pt x="10407" y="11011"/>
                    <a:pt x="10250" y="11404"/>
                    <a:pt x="10234" y="11718"/>
                  </a:cubicBezTo>
                  <a:cubicBezTo>
                    <a:pt x="10218" y="12033"/>
                    <a:pt x="10344" y="12268"/>
                    <a:pt x="10894" y="12504"/>
                  </a:cubicBezTo>
                  <a:cubicBezTo>
                    <a:pt x="11445" y="12739"/>
                    <a:pt x="12419" y="12975"/>
                    <a:pt x="13190" y="12897"/>
                  </a:cubicBezTo>
                  <a:cubicBezTo>
                    <a:pt x="13960" y="12818"/>
                    <a:pt x="14526" y="12425"/>
                    <a:pt x="14872" y="12111"/>
                  </a:cubicBezTo>
                  <a:cubicBezTo>
                    <a:pt x="15217" y="11797"/>
                    <a:pt x="15343" y="11561"/>
                    <a:pt x="15438" y="11247"/>
                  </a:cubicBezTo>
                  <a:cubicBezTo>
                    <a:pt x="15532" y="10933"/>
                    <a:pt x="15595" y="10540"/>
                    <a:pt x="15595" y="10147"/>
                  </a:cubicBezTo>
                  <a:cubicBezTo>
                    <a:pt x="15595" y="9755"/>
                    <a:pt x="15532" y="9362"/>
                    <a:pt x="15422" y="9048"/>
                  </a:cubicBezTo>
                  <a:cubicBezTo>
                    <a:pt x="15312" y="8734"/>
                    <a:pt x="15155" y="8498"/>
                    <a:pt x="14966" y="8341"/>
                  </a:cubicBezTo>
                  <a:cubicBezTo>
                    <a:pt x="14777" y="8184"/>
                    <a:pt x="14557" y="8105"/>
                    <a:pt x="14369" y="8223"/>
                  </a:cubicBezTo>
                  <a:cubicBezTo>
                    <a:pt x="14180" y="8341"/>
                    <a:pt x="14023" y="8655"/>
                    <a:pt x="13866" y="9833"/>
                  </a:cubicBezTo>
                  <a:cubicBezTo>
                    <a:pt x="13708" y="11011"/>
                    <a:pt x="13551" y="13054"/>
                    <a:pt x="13488" y="14507"/>
                  </a:cubicBezTo>
                  <a:cubicBezTo>
                    <a:pt x="13425" y="15960"/>
                    <a:pt x="13457" y="16824"/>
                    <a:pt x="13520" y="17531"/>
                  </a:cubicBezTo>
                  <a:cubicBezTo>
                    <a:pt x="13583" y="18238"/>
                    <a:pt x="13677" y="18787"/>
                    <a:pt x="13865" y="19062"/>
                  </a:cubicBezTo>
                  <a:cubicBezTo>
                    <a:pt x="14054" y="19337"/>
                    <a:pt x="14337" y="19337"/>
                    <a:pt x="14683" y="18945"/>
                  </a:cubicBezTo>
                  <a:cubicBezTo>
                    <a:pt x="15029" y="18552"/>
                    <a:pt x="15438" y="17766"/>
                    <a:pt x="15862" y="17020"/>
                  </a:cubicBezTo>
                  <a:cubicBezTo>
                    <a:pt x="16286" y="16274"/>
                    <a:pt x="16727" y="15567"/>
                    <a:pt x="17041" y="15214"/>
                  </a:cubicBezTo>
                  <a:cubicBezTo>
                    <a:pt x="17355" y="14860"/>
                    <a:pt x="17544" y="14860"/>
                    <a:pt x="17654" y="15057"/>
                  </a:cubicBezTo>
                  <a:cubicBezTo>
                    <a:pt x="17764" y="15253"/>
                    <a:pt x="17796" y="15646"/>
                    <a:pt x="17811" y="16038"/>
                  </a:cubicBezTo>
                  <a:cubicBezTo>
                    <a:pt x="17827" y="16431"/>
                    <a:pt x="17827" y="16824"/>
                    <a:pt x="17827" y="17217"/>
                  </a:cubicBezTo>
                  <a:cubicBezTo>
                    <a:pt x="17827" y="17609"/>
                    <a:pt x="17827" y="18002"/>
                    <a:pt x="17859" y="18002"/>
                  </a:cubicBezTo>
                  <a:cubicBezTo>
                    <a:pt x="17890" y="18002"/>
                    <a:pt x="17953" y="17609"/>
                    <a:pt x="18000" y="16549"/>
                  </a:cubicBezTo>
                  <a:cubicBezTo>
                    <a:pt x="18047" y="15489"/>
                    <a:pt x="18079" y="13761"/>
                    <a:pt x="18047" y="12622"/>
                  </a:cubicBezTo>
                  <a:cubicBezTo>
                    <a:pt x="18016" y="11483"/>
                    <a:pt x="17921" y="10933"/>
                    <a:pt x="17921" y="10815"/>
                  </a:cubicBezTo>
                  <a:cubicBezTo>
                    <a:pt x="17921" y="10697"/>
                    <a:pt x="18016" y="11011"/>
                    <a:pt x="18377" y="11247"/>
                  </a:cubicBezTo>
                  <a:cubicBezTo>
                    <a:pt x="18739" y="11483"/>
                    <a:pt x="19368" y="11640"/>
                    <a:pt x="19949" y="11561"/>
                  </a:cubicBezTo>
                  <a:cubicBezTo>
                    <a:pt x="20531" y="11483"/>
                    <a:pt x="21066" y="11169"/>
                    <a:pt x="21600" y="10854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179" name="Linie"/>
            <p:cNvSpPr/>
            <p:nvPr/>
          </p:nvSpPr>
          <p:spPr>
            <a:xfrm>
              <a:off x="7405410" y="36825"/>
              <a:ext cx="84154" cy="156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4400" y="7200"/>
                    <a:pt x="7200" y="14400"/>
                    <a:pt x="0" y="21600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180" name="Linie"/>
            <p:cNvSpPr/>
            <p:nvPr/>
          </p:nvSpPr>
          <p:spPr>
            <a:xfrm>
              <a:off x="7597758" y="24803"/>
              <a:ext cx="72132" cy="228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4400" y="7200"/>
                    <a:pt x="7200" y="14400"/>
                    <a:pt x="0" y="21600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181" name="Linie"/>
            <p:cNvSpPr/>
            <p:nvPr/>
          </p:nvSpPr>
          <p:spPr>
            <a:xfrm>
              <a:off x="10448982" y="254431"/>
              <a:ext cx="1224158" cy="788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4" h="21358" extrusionOk="0">
                  <a:moveTo>
                    <a:pt x="7799" y="18854"/>
                  </a:moveTo>
                  <a:cubicBezTo>
                    <a:pt x="8082" y="16683"/>
                    <a:pt x="8364" y="14512"/>
                    <a:pt x="8223" y="12884"/>
                  </a:cubicBezTo>
                  <a:cubicBezTo>
                    <a:pt x="8082" y="11256"/>
                    <a:pt x="7517" y="10171"/>
                    <a:pt x="6740" y="9574"/>
                  </a:cubicBezTo>
                  <a:cubicBezTo>
                    <a:pt x="5964" y="8977"/>
                    <a:pt x="4976" y="8868"/>
                    <a:pt x="3917" y="9519"/>
                  </a:cubicBezTo>
                  <a:cubicBezTo>
                    <a:pt x="2858" y="10171"/>
                    <a:pt x="1729" y="11582"/>
                    <a:pt x="1058" y="13210"/>
                  </a:cubicBezTo>
                  <a:cubicBezTo>
                    <a:pt x="388" y="14838"/>
                    <a:pt x="176" y="16683"/>
                    <a:pt x="70" y="17877"/>
                  </a:cubicBezTo>
                  <a:cubicBezTo>
                    <a:pt x="-36" y="19071"/>
                    <a:pt x="-36" y="19614"/>
                    <a:pt x="176" y="20102"/>
                  </a:cubicBezTo>
                  <a:cubicBezTo>
                    <a:pt x="388" y="20591"/>
                    <a:pt x="811" y="21025"/>
                    <a:pt x="1411" y="21079"/>
                  </a:cubicBezTo>
                  <a:cubicBezTo>
                    <a:pt x="2011" y="21133"/>
                    <a:pt x="2788" y="20808"/>
                    <a:pt x="3882" y="19397"/>
                  </a:cubicBezTo>
                  <a:cubicBezTo>
                    <a:pt x="4976" y="17986"/>
                    <a:pt x="6388" y="15489"/>
                    <a:pt x="7693" y="12667"/>
                  </a:cubicBezTo>
                  <a:cubicBezTo>
                    <a:pt x="8999" y="9845"/>
                    <a:pt x="10199" y="6697"/>
                    <a:pt x="10905" y="4798"/>
                  </a:cubicBezTo>
                  <a:cubicBezTo>
                    <a:pt x="11611" y="2898"/>
                    <a:pt x="11823" y="2247"/>
                    <a:pt x="11999" y="1596"/>
                  </a:cubicBezTo>
                  <a:cubicBezTo>
                    <a:pt x="12176" y="944"/>
                    <a:pt x="12317" y="293"/>
                    <a:pt x="12211" y="76"/>
                  </a:cubicBezTo>
                  <a:cubicBezTo>
                    <a:pt x="12105" y="-141"/>
                    <a:pt x="11752" y="76"/>
                    <a:pt x="11293" y="1162"/>
                  </a:cubicBezTo>
                  <a:cubicBezTo>
                    <a:pt x="10835" y="2247"/>
                    <a:pt x="10270" y="4201"/>
                    <a:pt x="9705" y="6534"/>
                  </a:cubicBezTo>
                  <a:cubicBezTo>
                    <a:pt x="9140" y="8868"/>
                    <a:pt x="8576" y="11582"/>
                    <a:pt x="8293" y="13264"/>
                  </a:cubicBezTo>
                  <a:cubicBezTo>
                    <a:pt x="8011" y="14946"/>
                    <a:pt x="8011" y="15598"/>
                    <a:pt x="8011" y="16195"/>
                  </a:cubicBezTo>
                  <a:cubicBezTo>
                    <a:pt x="8011" y="16792"/>
                    <a:pt x="8011" y="17334"/>
                    <a:pt x="8188" y="17714"/>
                  </a:cubicBezTo>
                  <a:cubicBezTo>
                    <a:pt x="8364" y="18094"/>
                    <a:pt x="8717" y="18311"/>
                    <a:pt x="9388" y="18148"/>
                  </a:cubicBezTo>
                  <a:cubicBezTo>
                    <a:pt x="10058" y="17986"/>
                    <a:pt x="11046" y="17443"/>
                    <a:pt x="11999" y="16520"/>
                  </a:cubicBezTo>
                  <a:cubicBezTo>
                    <a:pt x="12952" y="15598"/>
                    <a:pt x="13870" y="14295"/>
                    <a:pt x="14435" y="13373"/>
                  </a:cubicBezTo>
                  <a:cubicBezTo>
                    <a:pt x="14999" y="12450"/>
                    <a:pt x="15211" y="11907"/>
                    <a:pt x="15282" y="11365"/>
                  </a:cubicBezTo>
                  <a:cubicBezTo>
                    <a:pt x="15352" y="10822"/>
                    <a:pt x="15282" y="10279"/>
                    <a:pt x="15105" y="10171"/>
                  </a:cubicBezTo>
                  <a:cubicBezTo>
                    <a:pt x="14929" y="10062"/>
                    <a:pt x="14646" y="10388"/>
                    <a:pt x="14505" y="10876"/>
                  </a:cubicBezTo>
                  <a:cubicBezTo>
                    <a:pt x="14364" y="11365"/>
                    <a:pt x="14364" y="12016"/>
                    <a:pt x="14435" y="12613"/>
                  </a:cubicBezTo>
                  <a:cubicBezTo>
                    <a:pt x="14505" y="13210"/>
                    <a:pt x="14646" y="13752"/>
                    <a:pt x="14858" y="14187"/>
                  </a:cubicBezTo>
                  <a:cubicBezTo>
                    <a:pt x="15070" y="14621"/>
                    <a:pt x="15352" y="14946"/>
                    <a:pt x="15670" y="15055"/>
                  </a:cubicBezTo>
                  <a:cubicBezTo>
                    <a:pt x="15988" y="15164"/>
                    <a:pt x="16340" y="15055"/>
                    <a:pt x="16835" y="14621"/>
                  </a:cubicBezTo>
                  <a:cubicBezTo>
                    <a:pt x="17329" y="14187"/>
                    <a:pt x="17964" y="13427"/>
                    <a:pt x="18388" y="12721"/>
                  </a:cubicBezTo>
                  <a:cubicBezTo>
                    <a:pt x="18811" y="12016"/>
                    <a:pt x="19023" y="11365"/>
                    <a:pt x="19129" y="10768"/>
                  </a:cubicBezTo>
                  <a:cubicBezTo>
                    <a:pt x="19235" y="10171"/>
                    <a:pt x="19235" y="9628"/>
                    <a:pt x="19129" y="9139"/>
                  </a:cubicBezTo>
                  <a:cubicBezTo>
                    <a:pt x="19023" y="8651"/>
                    <a:pt x="18811" y="8217"/>
                    <a:pt x="18352" y="7891"/>
                  </a:cubicBezTo>
                  <a:cubicBezTo>
                    <a:pt x="17893" y="7566"/>
                    <a:pt x="17188" y="7348"/>
                    <a:pt x="16270" y="8000"/>
                  </a:cubicBezTo>
                  <a:cubicBezTo>
                    <a:pt x="15352" y="8651"/>
                    <a:pt x="14223" y="10171"/>
                    <a:pt x="13552" y="11690"/>
                  </a:cubicBezTo>
                  <a:cubicBezTo>
                    <a:pt x="12882" y="13210"/>
                    <a:pt x="12670" y="14729"/>
                    <a:pt x="12670" y="16086"/>
                  </a:cubicBezTo>
                  <a:cubicBezTo>
                    <a:pt x="12670" y="17443"/>
                    <a:pt x="12882" y="18637"/>
                    <a:pt x="13164" y="19505"/>
                  </a:cubicBezTo>
                  <a:cubicBezTo>
                    <a:pt x="13446" y="20374"/>
                    <a:pt x="13799" y="20916"/>
                    <a:pt x="14470" y="21188"/>
                  </a:cubicBezTo>
                  <a:cubicBezTo>
                    <a:pt x="15140" y="21459"/>
                    <a:pt x="16129" y="21459"/>
                    <a:pt x="17364" y="20808"/>
                  </a:cubicBezTo>
                  <a:cubicBezTo>
                    <a:pt x="18599" y="20156"/>
                    <a:pt x="20082" y="18854"/>
                    <a:pt x="21564" y="17551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182" name="Linie"/>
            <p:cNvSpPr/>
            <p:nvPr/>
          </p:nvSpPr>
          <p:spPr>
            <a:xfrm>
              <a:off x="11723288" y="637914"/>
              <a:ext cx="815419" cy="478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297" extrusionOk="0">
                  <a:moveTo>
                    <a:pt x="1851" y="0"/>
                  </a:moveTo>
                  <a:cubicBezTo>
                    <a:pt x="1216" y="4820"/>
                    <a:pt x="580" y="9640"/>
                    <a:pt x="263" y="12585"/>
                  </a:cubicBezTo>
                  <a:cubicBezTo>
                    <a:pt x="-55" y="15531"/>
                    <a:pt x="-55" y="16602"/>
                    <a:pt x="104" y="16780"/>
                  </a:cubicBezTo>
                  <a:cubicBezTo>
                    <a:pt x="263" y="16959"/>
                    <a:pt x="580" y="16245"/>
                    <a:pt x="1057" y="14549"/>
                  </a:cubicBezTo>
                  <a:cubicBezTo>
                    <a:pt x="1533" y="12853"/>
                    <a:pt x="2169" y="10175"/>
                    <a:pt x="3227" y="8033"/>
                  </a:cubicBezTo>
                  <a:cubicBezTo>
                    <a:pt x="4286" y="5891"/>
                    <a:pt x="5769" y="4284"/>
                    <a:pt x="6774" y="3570"/>
                  </a:cubicBezTo>
                  <a:cubicBezTo>
                    <a:pt x="7780" y="2856"/>
                    <a:pt x="8310" y="3035"/>
                    <a:pt x="8627" y="3570"/>
                  </a:cubicBezTo>
                  <a:cubicBezTo>
                    <a:pt x="8945" y="4106"/>
                    <a:pt x="9051" y="4998"/>
                    <a:pt x="8839" y="6426"/>
                  </a:cubicBezTo>
                  <a:cubicBezTo>
                    <a:pt x="8627" y="7855"/>
                    <a:pt x="8098" y="9818"/>
                    <a:pt x="7833" y="11693"/>
                  </a:cubicBezTo>
                  <a:cubicBezTo>
                    <a:pt x="7569" y="13567"/>
                    <a:pt x="7569" y="15352"/>
                    <a:pt x="7939" y="17048"/>
                  </a:cubicBezTo>
                  <a:cubicBezTo>
                    <a:pt x="8310" y="18744"/>
                    <a:pt x="9051" y="20350"/>
                    <a:pt x="10321" y="20975"/>
                  </a:cubicBezTo>
                  <a:cubicBezTo>
                    <a:pt x="11592" y="21600"/>
                    <a:pt x="13392" y="21243"/>
                    <a:pt x="15351" y="20529"/>
                  </a:cubicBezTo>
                  <a:cubicBezTo>
                    <a:pt x="17310" y="19815"/>
                    <a:pt x="19427" y="18744"/>
                    <a:pt x="21545" y="17673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183" name="Linie"/>
            <p:cNvSpPr/>
            <p:nvPr/>
          </p:nvSpPr>
          <p:spPr>
            <a:xfrm>
              <a:off x="6167168" y="1888178"/>
              <a:ext cx="396719" cy="1069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9418" y="2427"/>
                    <a:pt x="17236" y="4854"/>
                    <a:pt x="14945" y="7483"/>
                  </a:cubicBezTo>
                  <a:cubicBezTo>
                    <a:pt x="12655" y="10112"/>
                    <a:pt x="10255" y="12944"/>
                    <a:pt x="8291" y="15249"/>
                  </a:cubicBezTo>
                  <a:cubicBezTo>
                    <a:pt x="6327" y="17555"/>
                    <a:pt x="4800" y="19335"/>
                    <a:pt x="3491" y="20306"/>
                  </a:cubicBezTo>
                  <a:cubicBezTo>
                    <a:pt x="2182" y="21276"/>
                    <a:pt x="1091" y="21438"/>
                    <a:pt x="0" y="21600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184" name="Linie"/>
            <p:cNvSpPr/>
            <p:nvPr/>
          </p:nvSpPr>
          <p:spPr>
            <a:xfrm>
              <a:off x="6131102" y="2525332"/>
              <a:ext cx="601090" cy="72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3888" y="19200"/>
                    <a:pt x="7776" y="16800"/>
                    <a:pt x="11376" y="13200"/>
                  </a:cubicBezTo>
                  <a:cubicBezTo>
                    <a:pt x="14976" y="9600"/>
                    <a:pt x="18288" y="4800"/>
                    <a:pt x="21600" y="0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185" name="Linie"/>
            <p:cNvSpPr/>
            <p:nvPr/>
          </p:nvSpPr>
          <p:spPr>
            <a:xfrm>
              <a:off x="6587930" y="1767960"/>
              <a:ext cx="396719" cy="1190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8764" y="1818"/>
                    <a:pt x="15927" y="3636"/>
                    <a:pt x="13200" y="5636"/>
                  </a:cubicBezTo>
                  <a:cubicBezTo>
                    <a:pt x="10473" y="7636"/>
                    <a:pt x="7855" y="9818"/>
                    <a:pt x="5782" y="11745"/>
                  </a:cubicBezTo>
                  <a:cubicBezTo>
                    <a:pt x="3709" y="13673"/>
                    <a:pt x="2182" y="15345"/>
                    <a:pt x="1309" y="16945"/>
                  </a:cubicBezTo>
                  <a:cubicBezTo>
                    <a:pt x="436" y="18545"/>
                    <a:pt x="218" y="20073"/>
                    <a:pt x="0" y="21600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186" name="Linie"/>
            <p:cNvSpPr/>
            <p:nvPr/>
          </p:nvSpPr>
          <p:spPr>
            <a:xfrm>
              <a:off x="6799953" y="2489267"/>
              <a:ext cx="497262" cy="506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3" h="21319" extrusionOk="0">
                  <a:moveTo>
                    <a:pt x="5891" y="0"/>
                  </a:moveTo>
                  <a:cubicBezTo>
                    <a:pt x="4681" y="1687"/>
                    <a:pt x="3472" y="3375"/>
                    <a:pt x="2435" y="6075"/>
                  </a:cubicBezTo>
                  <a:cubicBezTo>
                    <a:pt x="1398" y="8775"/>
                    <a:pt x="534" y="12488"/>
                    <a:pt x="189" y="14766"/>
                  </a:cubicBezTo>
                  <a:cubicBezTo>
                    <a:pt x="-157" y="17044"/>
                    <a:pt x="16" y="17888"/>
                    <a:pt x="361" y="18731"/>
                  </a:cubicBezTo>
                  <a:cubicBezTo>
                    <a:pt x="707" y="19575"/>
                    <a:pt x="1225" y="20419"/>
                    <a:pt x="1917" y="20925"/>
                  </a:cubicBezTo>
                  <a:cubicBezTo>
                    <a:pt x="2608" y="21431"/>
                    <a:pt x="3472" y="21600"/>
                    <a:pt x="5113" y="20503"/>
                  </a:cubicBezTo>
                  <a:cubicBezTo>
                    <a:pt x="6755" y="19406"/>
                    <a:pt x="9174" y="17044"/>
                    <a:pt x="11334" y="14597"/>
                  </a:cubicBezTo>
                  <a:cubicBezTo>
                    <a:pt x="13494" y="12150"/>
                    <a:pt x="15395" y="9619"/>
                    <a:pt x="16605" y="7931"/>
                  </a:cubicBezTo>
                  <a:cubicBezTo>
                    <a:pt x="17814" y="6244"/>
                    <a:pt x="18333" y="5400"/>
                    <a:pt x="18333" y="5400"/>
                  </a:cubicBezTo>
                  <a:cubicBezTo>
                    <a:pt x="18333" y="5400"/>
                    <a:pt x="17814" y="6244"/>
                    <a:pt x="17555" y="8100"/>
                  </a:cubicBezTo>
                  <a:cubicBezTo>
                    <a:pt x="17296" y="9956"/>
                    <a:pt x="17296" y="12825"/>
                    <a:pt x="17382" y="14681"/>
                  </a:cubicBezTo>
                  <a:cubicBezTo>
                    <a:pt x="17469" y="16538"/>
                    <a:pt x="17641" y="17381"/>
                    <a:pt x="18073" y="18056"/>
                  </a:cubicBezTo>
                  <a:cubicBezTo>
                    <a:pt x="18505" y="18731"/>
                    <a:pt x="19197" y="19238"/>
                    <a:pt x="19801" y="19153"/>
                  </a:cubicBezTo>
                  <a:cubicBezTo>
                    <a:pt x="20406" y="19069"/>
                    <a:pt x="20925" y="18394"/>
                    <a:pt x="21443" y="17719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187" name="Linie"/>
            <p:cNvSpPr/>
            <p:nvPr/>
          </p:nvSpPr>
          <p:spPr>
            <a:xfrm>
              <a:off x="7455000" y="2513310"/>
              <a:ext cx="431283" cy="402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5" h="21502" extrusionOk="0">
                  <a:moveTo>
                    <a:pt x="2325" y="0"/>
                  </a:moveTo>
                  <a:cubicBezTo>
                    <a:pt x="2125" y="3208"/>
                    <a:pt x="1925" y="6416"/>
                    <a:pt x="1525" y="9624"/>
                  </a:cubicBezTo>
                  <a:cubicBezTo>
                    <a:pt x="1125" y="12832"/>
                    <a:pt x="525" y="16040"/>
                    <a:pt x="225" y="18178"/>
                  </a:cubicBezTo>
                  <a:cubicBezTo>
                    <a:pt x="-75" y="20317"/>
                    <a:pt x="-75" y="21386"/>
                    <a:pt x="225" y="21493"/>
                  </a:cubicBezTo>
                  <a:cubicBezTo>
                    <a:pt x="525" y="21600"/>
                    <a:pt x="1125" y="20745"/>
                    <a:pt x="2225" y="18499"/>
                  </a:cubicBezTo>
                  <a:cubicBezTo>
                    <a:pt x="3325" y="16253"/>
                    <a:pt x="4925" y="12618"/>
                    <a:pt x="6625" y="9945"/>
                  </a:cubicBezTo>
                  <a:cubicBezTo>
                    <a:pt x="8325" y="7271"/>
                    <a:pt x="10125" y="5560"/>
                    <a:pt x="11525" y="4598"/>
                  </a:cubicBezTo>
                  <a:cubicBezTo>
                    <a:pt x="12925" y="3636"/>
                    <a:pt x="13925" y="3422"/>
                    <a:pt x="14425" y="3849"/>
                  </a:cubicBezTo>
                  <a:cubicBezTo>
                    <a:pt x="14925" y="4277"/>
                    <a:pt x="14925" y="5347"/>
                    <a:pt x="14825" y="7806"/>
                  </a:cubicBezTo>
                  <a:cubicBezTo>
                    <a:pt x="14725" y="10265"/>
                    <a:pt x="14525" y="14115"/>
                    <a:pt x="14625" y="16681"/>
                  </a:cubicBezTo>
                  <a:cubicBezTo>
                    <a:pt x="14725" y="19248"/>
                    <a:pt x="15125" y="20531"/>
                    <a:pt x="16325" y="21065"/>
                  </a:cubicBezTo>
                  <a:cubicBezTo>
                    <a:pt x="17525" y="21600"/>
                    <a:pt x="19525" y="21386"/>
                    <a:pt x="21525" y="21172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188" name="Linie"/>
            <p:cNvSpPr/>
            <p:nvPr/>
          </p:nvSpPr>
          <p:spPr>
            <a:xfrm>
              <a:off x="7949275" y="2465223"/>
              <a:ext cx="417877" cy="436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837" extrusionOk="0">
                  <a:moveTo>
                    <a:pt x="17132" y="10322"/>
                  </a:moveTo>
                  <a:cubicBezTo>
                    <a:pt x="17132" y="8028"/>
                    <a:pt x="17132" y="5735"/>
                    <a:pt x="16618" y="4110"/>
                  </a:cubicBezTo>
                  <a:cubicBezTo>
                    <a:pt x="16103" y="2485"/>
                    <a:pt x="15075" y="1529"/>
                    <a:pt x="12606" y="2103"/>
                  </a:cubicBezTo>
                  <a:cubicBezTo>
                    <a:pt x="10138" y="2676"/>
                    <a:pt x="6229" y="4779"/>
                    <a:pt x="3863" y="7550"/>
                  </a:cubicBezTo>
                  <a:cubicBezTo>
                    <a:pt x="1498" y="10322"/>
                    <a:pt x="675" y="13763"/>
                    <a:pt x="263" y="15961"/>
                  </a:cubicBezTo>
                  <a:cubicBezTo>
                    <a:pt x="-148" y="18159"/>
                    <a:pt x="-148" y="19115"/>
                    <a:pt x="778" y="19975"/>
                  </a:cubicBezTo>
                  <a:cubicBezTo>
                    <a:pt x="1703" y="20835"/>
                    <a:pt x="3555" y="21600"/>
                    <a:pt x="6538" y="19402"/>
                  </a:cubicBezTo>
                  <a:cubicBezTo>
                    <a:pt x="9521" y="17204"/>
                    <a:pt x="13635" y="12042"/>
                    <a:pt x="16309" y="8315"/>
                  </a:cubicBezTo>
                  <a:cubicBezTo>
                    <a:pt x="18983" y="4588"/>
                    <a:pt x="20218" y="2294"/>
                    <a:pt x="21452" y="0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189" name="Linie"/>
            <p:cNvSpPr/>
            <p:nvPr/>
          </p:nvSpPr>
          <p:spPr>
            <a:xfrm>
              <a:off x="8372662" y="1967735"/>
              <a:ext cx="138753" cy="922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9" h="21431" extrusionOk="0">
                  <a:moveTo>
                    <a:pt x="19517" y="2621"/>
                  </a:moveTo>
                  <a:cubicBezTo>
                    <a:pt x="19517" y="2155"/>
                    <a:pt x="19517" y="1690"/>
                    <a:pt x="19826" y="1178"/>
                  </a:cubicBezTo>
                  <a:cubicBezTo>
                    <a:pt x="20135" y="666"/>
                    <a:pt x="20752" y="107"/>
                    <a:pt x="20135" y="14"/>
                  </a:cubicBezTo>
                  <a:cubicBezTo>
                    <a:pt x="19518" y="-79"/>
                    <a:pt x="17666" y="293"/>
                    <a:pt x="15506" y="1457"/>
                  </a:cubicBezTo>
                  <a:cubicBezTo>
                    <a:pt x="13346" y="2621"/>
                    <a:pt x="10878" y="4576"/>
                    <a:pt x="8409" y="7043"/>
                  </a:cubicBezTo>
                  <a:cubicBezTo>
                    <a:pt x="5940" y="9511"/>
                    <a:pt x="3472" y="12490"/>
                    <a:pt x="1929" y="14724"/>
                  </a:cubicBezTo>
                  <a:cubicBezTo>
                    <a:pt x="386" y="16959"/>
                    <a:pt x="-231" y="18449"/>
                    <a:pt x="78" y="19426"/>
                  </a:cubicBezTo>
                  <a:cubicBezTo>
                    <a:pt x="386" y="20404"/>
                    <a:pt x="1620" y="20869"/>
                    <a:pt x="4089" y="21149"/>
                  </a:cubicBezTo>
                  <a:cubicBezTo>
                    <a:pt x="6558" y="21428"/>
                    <a:pt x="10260" y="21521"/>
                    <a:pt x="13346" y="21335"/>
                  </a:cubicBezTo>
                  <a:cubicBezTo>
                    <a:pt x="16432" y="21149"/>
                    <a:pt x="18900" y="20683"/>
                    <a:pt x="21369" y="20218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190" name="Linie"/>
            <p:cNvSpPr/>
            <p:nvPr/>
          </p:nvSpPr>
          <p:spPr>
            <a:xfrm>
              <a:off x="8594806" y="2404603"/>
              <a:ext cx="902394" cy="505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284" extrusionOk="0">
                  <a:moveTo>
                    <a:pt x="875" y="12678"/>
                  </a:moveTo>
                  <a:cubicBezTo>
                    <a:pt x="2587" y="10653"/>
                    <a:pt x="4300" y="8628"/>
                    <a:pt x="5442" y="6856"/>
                  </a:cubicBezTo>
                  <a:cubicBezTo>
                    <a:pt x="6584" y="5084"/>
                    <a:pt x="7155" y="3565"/>
                    <a:pt x="7298" y="2468"/>
                  </a:cubicBezTo>
                  <a:cubicBezTo>
                    <a:pt x="7440" y="1371"/>
                    <a:pt x="7155" y="696"/>
                    <a:pt x="6441" y="275"/>
                  </a:cubicBezTo>
                  <a:cubicBezTo>
                    <a:pt x="5728" y="-147"/>
                    <a:pt x="4586" y="-316"/>
                    <a:pt x="3396" y="1540"/>
                  </a:cubicBezTo>
                  <a:cubicBezTo>
                    <a:pt x="2207" y="3397"/>
                    <a:pt x="970" y="7278"/>
                    <a:pt x="399" y="10568"/>
                  </a:cubicBezTo>
                  <a:cubicBezTo>
                    <a:pt x="-172" y="13859"/>
                    <a:pt x="-77" y="16559"/>
                    <a:pt x="351" y="18415"/>
                  </a:cubicBezTo>
                  <a:cubicBezTo>
                    <a:pt x="780" y="20272"/>
                    <a:pt x="1541" y="21284"/>
                    <a:pt x="2683" y="21284"/>
                  </a:cubicBezTo>
                  <a:cubicBezTo>
                    <a:pt x="3824" y="21284"/>
                    <a:pt x="5347" y="20272"/>
                    <a:pt x="6774" y="19006"/>
                  </a:cubicBezTo>
                  <a:cubicBezTo>
                    <a:pt x="8202" y="17740"/>
                    <a:pt x="9534" y="16222"/>
                    <a:pt x="10485" y="15378"/>
                  </a:cubicBezTo>
                  <a:cubicBezTo>
                    <a:pt x="11437" y="14534"/>
                    <a:pt x="12008" y="14365"/>
                    <a:pt x="12293" y="14703"/>
                  </a:cubicBezTo>
                  <a:cubicBezTo>
                    <a:pt x="12579" y="15040"/>
                    <a:pt x="12579" y="15884"/>
                    <a:pt x="12579" y="16728"/>
                  </a:cubicBezTo>
                  <a:cubicBezTo>
                    <a:pt x="12579" y="17571"/>
                    <a:pt x="12579" y="18415"/>
                    <a:pt x="12579" y="19259"/>
                  </a:cubicBezTo>
                  <a:cubicBezTo>
                    <a:pt x="12579" y="20103"/>
                    <a:pt x="12579" y="20947"/>
                    <a:pt x="12531" y="20947"/>
                  </a:cubicBezTo>
                  <a:cubicBezTo>
                    <a:pt x="12483" y="20947"/>
                    <a:pt x="12388" y="20103"/>
                    <a:pt x="12388" y="17825"/>
                  </a:cubicBezTo>
                  <a:cubicBezTo>
                    <a:pt x="12388" y="15547"/>
                    <a:pt x="12483" y="11834"/>
                    <a:pt x="12483" y="9472"/>
                  </a:cubicBezTo>
                  <a:cubicBezTo>
                    <a:pt x="12483" y="7109"/>
                    <a:pt x="12388" y="6097"/>
                    <a:pt x="12579" y="5590"/>
                  </a:cubicBezTo>
                  <a:cubicBezTo>
                    <a:pt x="12769" y="5084"/>
                    <a:pt x="13245" y="5084"/>
                    <a:pt x="14767" y="4915"/>
                  </a:cubicBezTo>
                  <a:cubicBezTo>
                    <a:pt x="16290" y="4747"/>
                    <a:pt x="18859" y="4409"/>
                    <a:pt x="21428" y="4072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191" name="Linie"/>
            <p:cNvSpPr/>
            <p:nvPr/>
          </p:nvSpPr>
          <p:spPr>
            <a:xfrm>
              <a:off x="9677526" y="1707851"/>
              <a:ext cx="444806" cy="1144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65" extrusionOk="0">
                  <a:moveTo>
                    <a:pt x="21600" y="0"/>
                  </a:moveTo>
                  <a:cubicBezTo>
                    <a:pt x="18876" y="2039"/>
                    <a:pt x="16151" y="4078"/>
                    <a:pt x="13816" y="6117"/>
                  </a:cubicBezTo>
                  <a:cubicBezTo>
                    <a:pt x="11481" y="8157"/>
                    <a:pt x="9535" y="10196"/>
                    <a:pt x="7881" y="12235"/>
                  </a:cubicBezTo>
                  <a:cubicBezTo>
                    <a:pt x="6227" y="14274"/>
                    <a:pt x="4865" y="16313"/>
                    <a:pt x="3892" y="17748"/>
                  </a:cubicBezTo>
                  <a:cubicBezTo>
                    <a:pt x="2919" y="19183"/>
                    <a:pt x="2335" y="20014"/>
                    <a:pt x="1849" y="20618"/>
                  </a:cubicBezTo>
                  <a:cubicBezTo>
                    <a:pt x="1362" y="21222"/>
                    <a:pt x="973" y="21600"/>
                    <a:pt x="681" y="21562"/>
                  </a:cubicBezTo>
                  <a:cubicBezTo>
                    <a:pt x="389" y="21524"/>
                    <a:pt x="195" y="21071"/>
                    <a:pt x="97" y="20467"/>
                  </a:cubicBezTo>
                  <a:cubicBezTo>
                    <a:pt x="0" y="19863"/>
                    <a:pt x="0" y="19108"/>
                    <a:pt x="0" y="18352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192" name="Linie"/>
            <p:cNvSpPr/>
            <p:nvPr/>
          </p:nvSpPr>
          <p:spPr>
            <a:xfrm>
              <a:off x="9560550" y="2210484"/>
              <a:ext cx="1775981" cy="656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1" h="21199" extrusionOk="0">
                  <a:moveTo>
                    <a:pt x="837" y="849"/>
                  </a:moveTo>
                  <a:cubicBezTo>
                    <a:pt x="545" y="979"/>
                    <a:pt x="253" y="1108"/>
                    <a:pt x="107" y="1496"/>
                  </a:cubicBezTo>
                  <a:cubicBezTo>
                    <a:pt x="-39" y="1884"/>
                    <a:pt x="-39" y="2531"/>
                    <a:pt x="131" y="3307"/>
                  </a:cubicBezTo>
                  <a:cubicBezTo>
                    <a:pt x="302" y="4083"/>
                    <a:pt x="642" y="4988"/>
                    <a:pt x="1177" y="5958"/>
                  </a:cubicBezTo>
                  <a:cubicBezTo>
                    <a:pt x="1712" y="6928"/>
                    <a:pt x="2442" y="7963"/>
                    <a:pt x="3415" y="8351"/>
                  </a:cubicBezTo>
                  <a:cubicBezTo>
                    <a:pt x="4388" y="8739"/>
                    <a:pt x="5604" y="8481"/>
                    <a:pt x="6699" y="7834"/>
                  </a:cubicBezTo>
                  <a:cubicBezTo>
                    <a:pt x="7793" y="7187"/>
                    <a:pt x="8766" y="6152"/>
                    <a:pt x="9375" y="5312"/>
                  </a:cubicBezTo>
                  <a:cubicBezTo>
                    <a:pt x="9983" y="4471"/>
                    <a:pt x="10226" y="3824"/>
                    <a:pt x="10347" y="3113"/>
                  </a:cubicBezTo>
                  <a:cubicBezTo>
                    <a:pt x="10469" y="2401"/>
                    <a:pt x="10469" y="1625"/>
                    <a:pt x="10323" y="1043"/>
                  </a:cubicBezTo>
                  <a:cubicBezTo>
                    <a:pt x="10177" y="461"/>
                    <a:pt x="9885" y="73"/>
                    <a:pt x="9472" y="9"/>
                  </a:cubicBezTo>
                  <a:cubicBezTo>
                    <a:pt x="9058" y="-56"/>
                    <a:pt x="8523" y="203"/>
                    <a:pt x="7939" y="1625"/>
                  </a:cubicBezTo>
                  <a:cubicBezTo>
                    <a:pt x="7356" y="3048"/>
                    <a:pt x="6723" y="5635"/>
                    <a:pt x="6407" y="8481"/>
                  </a:cubicBezTo>
                  <a:cubicBezTo>
                    <a:pt x="6091" y="11326"/>
                    <a:pt x="6091" y="14430"/>
                    <a:pt x="6164" y="16306"/>
                  </a:cubicBezTo>
                  <a:cubicBezTo>
                    <a:pt x="6237" y="18181"/>
                    <a:pt x="6383" y="18828"/>
                    <a:pt x="6796" y="19281"/>
                  </a:cubicBezTo>
                  <a:cubicBezTo>
                    <a:pt x="7210" y="19733"/>
                    <a:pt x="7891" y="19992"/>
                    <a:pt x="8718" y="19539"/>
                  </a:cubicBezTo>
                  <a:cubicBezTo>
                    <a:pt x="9545" y="19087"/>
                    <a:pt x="10518" y="17922"/>
                    <a:pt x="11150" y="17017"/>
                  </a:cubicBezTo>
                  <a:cubicBezTo>
                    <a:pt x="11783" y="16112"/>
                    <a:pt x="12075" y="15465"/>
                    <a:pt x="12342" y="14948"/>
                  </a:cubicBezTo>
                  <a:cubicBezTo>
                    <a:pt x="12610" y="14430"/>
                    <a:pt x="12853" y="14042"/>
                    <a:pt x="13047" y="14107"/>
                  </a:cubicBezTo>
                  <a:cubicBezTo>
                    <a:pt x="13242" y="14172"/>
                    <a:pt x="13388" y="14689"/>
                    <a:pt x="13437" y="15271"/>
                  </a:cubicBezTo>
                  <a:cubicBezTo>
                    <a:pt x="13485" y="15853"/>
                    <a:pt x="13437" y="16500"/>
                    <a:pt x="13388" y="17664"/>
                  </a:cubicBezTo>
                  <a:cubicBezTo>
                    <a:pt x="13339" y="18828"/>
                    <a:pt x="13291" y="20509"/>
                    <a:pt x="13339" y="21027"/>
                  </a:cubicBezTo>
                  <a:cubicBezTo>
                    <a:pt x="13388" y="21544"/>
                    <a:pt x="13534" y="20897"/>
                    <a:pt x="13680" y="19087"/>
                  </a:cubicBezTo>
                  <a:cubicBezTo>
                    <a:pt x="13826" y="17276"/>
                    <a:pt x="13972" y="14301"/>
                    <a:pt x="14045" y="12167"/>
                  </a:cubicBezTo>
                  <a:cubicBezTo>
                    <a:pt x="14118" y="10033"/>
                    <a:pt x="14118" y="8739"/>
                    <a:pt x="14045" y="7575"/>
                  </a:cubicBezTo>
                  <a:cubicBezTo>
                    <a:pt x="13972" y="6411"/>
                    <a:pt x="13826" y="5376"/>
                    <a:pt x="13850" y="5118"/>
                  </a:cubicBezTo>
                  <a:cubicBezTo>
                    <a:pt x="13875" y="4859"/>
                    <a:pt x="14069" y="5376"/>
                    <a:pt x="14726" y="5829"/>
                  </a:cubicBezTo>
                  <a:cubicBezTo>
                    <a:pt x="15383" y="6282"/>
                    <a:pt x="16502" y="6670"/>
                    <a:pt x="17718" y="6864"/>
                  </a:cubicBezTo>
                  <a:cubicBezTo>
                    <a:pt x="18934" y="7058"/>
                    <a:pt x="20247" y="7058"/>
                    <a:pt x="21561" y="7058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</p:grpSp>
      <p:sp>
        <p:nvSpPr>
          <p:cNvPr id="2" name="Interaktive Schaltfläche: Zurückkehren 1">
            <a:hlinkClick r:id="rId16" action="ppaction://hlinksldjump" highlightClick="1"/>
            <a:extLst>
              <a:ext uri="{FF2B5EF4-FFF2-40B4-BE49-F238E27FC236}">
                <a16:creationId xmlns:a16="http://schemas.microsoft.com/office/drawing/2014/main" id="{D3EEA835-E7B8-4237-9ECB-30C504C68C7F}"/>
              </a:ext>
            </a:extLst>
          </p:cNvPr>
          <p:cNvSpPr/>
          <p:nvPr/>
        </p:nvSpPr>
        <p:spPr>
          <a:xfrm>
            <a:off x="10539663" y="5853575"/>
            <a:ext cx="689811" cy="932055"/>
          </a:xfrm>
          <a:prstGeom prst="actionButtonReturn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0" fill="hold"/>
                                        <p:tgtEl>
                                          <p:spTgt spid="1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7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itel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Das Netz steckt voller Videos - warum </a:t>
            </a:r>
            <a:r>
              <a:rPr lang="de-DE" b="1" i="1" dirty="0"/>
              <a:t>eigene</a:t>
            </a:r>
            <a:r>
              <a:rPr lang="de-DE" dirty="0"/>
              <a:t> Erklärvideos?</a:t>
            </a:r>
            <a:endParaRPr dirty="0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C375395B-FAAD-48AE-9A99-6512F61DAE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99015"/>
            <a:ext cx="10515600" cy="4407109"/>
          </a:xfrm>
        </p:spPr>
        <p:txBody>
          <a:bodyPr>
            <a:normAutofit fontScale="85000" lnSpcReduction="20000"/>
          </a:bodyPr>
          <a:lstStyle/>
          <a:p>
            <a:endParaRPr lang="de-DE" dirty="0"/>
          </a:p>
          <a:p>
            <a:endParaRPr lang="de-DE" dirty="0"/>
          </a:p>
          <a:p>
            <a:r>
              <a:rPr lang="de-DE" dirty="0">
                <a:latin typeface="Calibri Light" panose="020F0302020204030204" pitchFamily="34" charset="0"/>
                <a:cs typeface="Calibri Light" panose="020F0302020204030204" pitchFamily="34" charset="0"/>
              </a:rPr>
              <a:t>nicht lange suchen – selber machen</a:t>
            </a:r>
          </a:p>
          <a:p>
            <a:endParaRPr lang="de-DE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de-DE" dirty="0">
                <a:latin typeface="Calibri Light" panose="020F0302020204030204" pitchFamily="34" charset="0"/>
                <a:cs typeface="Calibri Light" panose="020F0302020204030204" pitchFamily="34" charset="0"/>
              </a:rPr>
              <a:t>schnell und einfach erfahren, wie etwas geht</a:t>
            </a:r>
          </a:p>
          <a:p>
            <a:endParaRPr lang="de-DE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de-DE" dirty="0">
                <a:latin typeface="Calibri Light" panose="020F0302020204030204" pitchFamily="34" charset="0"/>
                <a:cs typeface="Calibri Light" panose="020F0302020204030204" pitchFamily="34" charset="0"/>
              </a:rPr>
              <a:t>passgenau für die Klasse </a:t>
            </a:r>
          </a:p>
          <a:p>
            <a:endParaRPr lang="de-DE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de-DE" dirty="0">
                <a:latin typeface="Calibri Light" panose="020F0302020204030204" pitchFamily="34" charset="0"/>
                <a:cs typeface="Calibri Light" panose="020F0302020204030204" pitchFamily="34" charset="0"/>
              </a:rPr>
              <a:t>Urheberrecht leichter einzuhalten</a:t>
            </a:r>
          </a:p>
          <a:p>
            <a:endParaRPr lang="de-DE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de-DE" dirty="0">
                <a:latin typeface="Calibri Light" panose="020F0302020204030204" pitchFamily="34" charset="0"/>
                <a:cs typeface="Calibri Light" panose="020F0302020204030204" pitchFamily="34" charset="0"/>
              </a:rPr>
              <a:t>Arbeit im </a:t>
            </a:r>
            <a:r>
              <a:rPr lang="de-DE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flipped</a:t>
            </a:r>
            <a:r>
              <a:rPr lang="de-DE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classroom</a:t>
            </a:r>
            <a:endParaRPr lang="de-DE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3630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ll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chnen ü H">
            <a:hlinkClick r:id="" action="ppaction://media"/>
            <a:extLst>
              <a:ext uri="{FF2B5EF4-FFF2-40B4-BE49-F238E27FC236}">
                <a16:creationId xmlns:a16="http://schemas.microsoft.com/office/drawing/2014/main" id="{D1A643D2-7DA8-4EE2-8DDE-9E94B9D041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3966" y="0"/>
            <a:ext cx="10223500" cy="6858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6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Hintergrund mit Farbverlauf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sz="6000" dirty="0" err="1"/>
              <a:t>Hintergrund</a:t>
            </a:r>
            <a:r>
              <a:rPr sz="6000" dirty="0"/>
              <a:t> </a:t>
            </a:r>
            <a:r>
              <a:rPr sz="6000" dirty="0" err="1"/>
              <a:t>mit</a:t>
            </a:r>
            <a:r>
              <a:rPr sz="6000" dirty="0"/>
              <a:t> </a:t>
            </a:r>
            <a:r>
              <a:rPr sz="6000" dirty="0" err="1"/>
              <a:t>Farbverlauf</a:t>
            </a:r>
            <a:r>
              <a:rPr sz="6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67031340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RPReplay_Final1615319228.mov" descr="RPReplay_Final1615319228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0882116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Interaktive Schaltfläche: Zurückkehren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4B78705D-52F8-428E-91C7-D46AC5954042}"/>
              </a:ext>
            </a:extLst>
          </p:cNvPr>
          <p:cNvSpPr/>
          <p:nvPr/>
        </p:nvSpPr>
        <p:spPr>
          <a:xfrm>
            <a:off x="11261558" y="4908884"/>
            <a:ext cx="930442" cy="1074821"/>
          </a:xfrm>
          <a:prstGeom prst="actionButtonReturn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790" fill="hold"/>
                                        <p:tgtEl>
                                          <p:spTgt spid="1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56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6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itel der Präsentation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Rechnen über den Hunderter</a:t>
            </a:r>
            <a:endParaRPr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FD54796-38F8-4D72-94FB-6AA7A4FFFEFD}"/>
              </a:ext>
            </a:extLst>
          </p:cNvPr>
          <p:cNvSpPr txBox="1"/>
          <p:nvPr/>
        </p:nvSpPr>
        <p:spPr>
          <a:xfrm>
            <a:off x="6827520" y="4861560"/>
            <a:ext cx="4206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Vorlagen zum Erstellen des Klassenzimmers sind von </a:t>
            </a:r>
          </a:p>
          <a:p>
            <a:r>
              <a:rPr lang="de-DE" dirty="0"/>
              <a:t>Mareike Baumgärtner    </a:t>
            </a:r>
            <a:r>
              <a:rPr lang="de-DE" dirty="0">
                <a:hlinkClick r:id="rId2"/>
              </a:rPr>
              <a:t>Download</a:t>
            </a:r>
            <a:endParaRPr lang="de-DE" dirty="0"/>
          </a:p>
          <a:p>
            <a:r>
              <a:rPr lang="de-DE" dirty="0"/>
              <a:t>(@13Maryj)</a:t>
            </a:r>
          </a:p>
        </p:txBody>
      </p:sp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rafik 2" descr="Grafik 2"/>
          <p:cNvPicPr>
            <a:picLocks noChangeAspect="1"/>
          </p:cNvPicPr>
          <p:nvPr/>
        </p:nvPicPr>
        <p:blipFill>
          <a:blip r:embed="rId2"/>
          <a:srcRect t="72085"/>
          <a:stretch>
            <a:fillRect/>
          </a:stretch>
        </p:blipFill>
        <p:spPr>
          <a:xfrm>
            <a:off x="-41974" y="4970181"/>
            <a:ext cx="12275857" cy="19513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Grafik 4" descr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66" y="-1371939"/>
            <a:ext cx="12192001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Grafik 3" descr="Grafik 3"/>
          <p:cNvPicPr>
            <a:picLocks noChangeAspect="1"/>
          </p:cNvPicPr>
          <p:nvPr/>
        </p:nvPicPr>
        <p:blipFill>
          <a:blip r:embed="rId4"/>
          <a:srcRect l="36525" t="2261" r="3233" b="40029"/>
          <a:stretch>
            <a:fillRect/>
          </a:stretch>
        </p:blipFill>
        <p:spPr>
          <a:xfrm>
            <a:off x="3437347" y="72370"/>
            <a:ext cx="9340598" cy="5095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Grafik 5" descr="Grafik 5"/>
          <p:cNvPicPr>
            <a:picLocks noChangeAspect="1"/>
          </p:cNvPicPr>
          <p:nvPr/>
        </p:nvPicPr>
        <p:blipFill>
          <a:blip r:embed="rId5"/>
          <a:srcRect l="39724" t="31490" r="29996" b="26802"/>
          <a:stretch>
            <a:fillRect/>
          </a:stretch>
        </p:blipFill>
        <p:spPr>
          <a:xfrm>
            <a:off x="143566" y="0"/>
            <a:ext cx="3578136" cy="28065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Grafik 11" descr="Grafik 11"/>
          <p:cNvPicPr>
            <a:picLocks noChangeAspect="1"/>
          </p:cNvPicPr>
          <p:nvPr/>
        </p:nvPicPr>
        <p:blipFill>
          <a:blip r:embed="rId6"/>
          <a:srcRect l="19783" t="32610" r="66130" b="16365"/>
          <a:stretch>
            <a:fillRect/>
          </a:stretch>
        </p:blipFill>
        <p:spPr>
          <a:xfrm>
            <a:off x="1932679" y="2484044"/>
            <a:ext cx="1625603" cy="33527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rafik 11" descr="Grafik 11"/>
          <p:cNvPicPr>
            <a:picLocks noChangeAspect="1"/>
          </p:cNvPicPr>
          <p:nvPr/>
        </p:nvPicPr>
        <p:blipFill>
          <a:blip r:embed="rId7"/>
          <a:srcRect l="27877" t="59125" r="57327" b="14894"/>
          <a:stretch>
            <a:fillRect/>
          </a:stretch>
        </p:blipFill>
        <p:spPr>
          <a:xfrm>
            <a:off x="20307" y="2484044"/>
            <a:ext cx="1592248" cy="1592190"/>
          </a:xfrm>
          <a:prstGeom prst="rect">
            <a:avLst/>
          </a:prstGeom>
          <a:ln w="12700">
            <a:miter lim="400000"/>
          </a:ln>
          <a:effectLst>
            <a:outerShdw blurRad="190500" dist="12700" dir="5400000" rotWithShape="0">
              <a:srgbClr val="000000">
                <a:alpha val="75000"/>
              </a:srgbClr>
            </a:outerShdw>
          </a:effectLst>
        </p:spPr>
      </p:pic>
      <p:pic>
        <p:nvPicPr>
          <p:cNvPr id="161" name="Grafik 2" descr="Grafik 2"/>
          <p:cNvPicPr>
            <a:picLocks noChangeAspect="1"/>
          </p:cNvPicPr>
          <p:nvPr/>
        </p:nvPicPr>
        <p:blipFill>
          <a:blip r:embed="rId8"/>
          <a:srcRect l="8304" t="61666" r="55395" b="6667"/>
          <a:stretch>
            <a:fillRect/>
          </a:stretch>
        </p:blipFill>
        <p:spPr>
          <a:xfrm>
            <a:off x="-521037" y="3463644"/>
            <a:ext cx="4940078" cy="24538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Grafik 15" descr="Grafik 15"/>
          <p:cNvPicPr>
            <a:picLocks noChangeAspect="1"/>
          </p:cNvPicPr>
          <p:nvPr/>
        </p:nvPicPr>
        <p:blipFill>
          <a:blip r:embed="rId9"/>
          <a:srcRect l="22398" r="60993" b="64792"/>
          <a:stretch>
            <a:fillRect/>
          </a:stretch>
        </p:blipFill>
        <p:spPr>
          <a:xfrm>
            <a:off x="2251965" y="4075116"/>
            <a:ext cx="1306311" cy="1576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Grafik 13" descr="Grafik 13"/>
          <p:cNvPicPr>
            <a:picLocks noChangeAspect="1"/>
          </p:cNvPicPr>
          <p:nvPr/>
        </p:nvPicPr>
        <p:blipFill>
          <a:blip r:embed="rId10"/>
          <a:srcRect l="1994" t="22122" r="81398" b="56667"/>
          <a:stretch>
            <a:fillRect/>
          </a:stretch>
        </p:blipFill>
        <p:spPr>
          <a:xfrm>
            <a:off x="-141146" y="3970540"/>
            <a:ext cx="2312363" cy="1681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Grafik 21" descr="Grafik 21"/>
          <p:cNvPicPr>
            <a:picLocks noChangeAspect="1"/>
          </p:cNvPicPr>
          <p:nvPr/>
        </p:nvPicPr>
        <p:blipFill>
          <a:blip r:embed="rId11"/>
          <a:srcRect l="5410" t="30456" r="55653" b="57156"/>
          <a:stretch>
            <a:fillRect/>
          </a:stretch>
        </p:blipFill>
        <p:spPr>
          <a:xfrm>
            <a:off x="387095" y="302282"/>
            <a:ext cx="2038056" cy="916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Grafik 21" descr="Grafik 21"/>
          <p:cNvPicPr>
            <a:picLocks noChangeAspect="1"/>
          </p:cNvPicPr>
          <p:nvPr/>
        </p:nvPicPr>
        <p:blipFill>
          <a:blip r:embed="rId11"/>
          <a:srcRect l="5410" t="30456" r="55653" b="57156"/>
          <a:stretch>
            <a:fillRect/>
          </a:stretch>
        </p:blipFill>
        <p:spPr>
          <a:xfrm>
            <a:off x="387095" y="1544828"/>
            <a:ext cx="2038056" cy="916499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Abgerundetes Rechteck"/>
          <p:cNvSpPr/>
          <p:nvPr/>
        </p:nvSpPr>
        <p:spPr>
          <a:xfrm>
            <a:off x="541686" y="476671"/>
            <a:ext cx="1629526" cy="535146"/>
          </a:xfrm>
          <a:prstGeom prst="roundRect">
            <a:avLst>
              <a:gd name="adj" fmla="val 16775"/>
            </a:avLst>
          </a:prstGeom>
          <a:solidFill>
            <a:srgbClr val="FF4015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565150">
              <a:defRPr sz="32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 sz="1600"/>
          </a:p>
        </p:txBody>
      </p:sp>
      <p:sp>
        <p:nvSpPr>
          <p:cNvPr id="167" name="Deutsch"/>
          <p:cNvSpPr txBox="1"/>
          <p:nvPr/>
        </p:nvSpPr>
        <p:spPr>
          <a:xfrm>
            <a:off x="541686" y="517094"/>
            <a:ext cx="1586208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defRPr sz="6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3000"/>
              <a:t>Deutsch</a:t>
            </a:r>
          </a:p>
        </p:txBody>
      </p:sp>
      <p:sp>
        <p:nvSpPr>
          <p:cNvPr id="168" name="Abgerundetes Rechteck"/>
          <p:cNvSpPr/>
          <p:nvPr/>
        </p:nvSpPr>
        <p:spPr>
          <a:xfrm>
            <a:off x="620038" y="1724109"/>
            <a:ext cx="1572268" cy="511571"/>
          </a:xfrm>
          <a:prstGeom prst="roundRect">
            <a:avLst>
              <a:gd name="adj" fmla="val 15892"/>
            </a:avLst>
          </a:prstGeom>
          <a:solidFill>
            <a:srgbClr val="3A87FE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565150">
              <a:defRPr sz="32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 sz="1600"/>
          </a:p>
        </p:txBody>
      </p:sp>
      <p:sp>
        <p:nvSpPr>
          <p:cNvPr id="169" name="Mathe"/>
          <p:cNvSpPr txBox="1"/>
          <p:nvPr/>
        </p:nvSpPr>
        <p:spPr>
          <a:xfrm>
            <a:off x="541686" y="1705872"/>
            <a:ext cx="1586208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defRPr sz="6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3000"/>
              <a:t>Mathe</a:t>
            </a:r>
          </a:p>
        </p:txBody>
      </p:sp>
      <p:pic>
        <p:nvPicPr>
          <p:cNvPr id="170" name="IMG_6679.jpeg" descr="IMG_6679.jpeg"/>
          <p:cNvPicPr>
            <a:picLocks noChangeAspect="1"/>
          </p:cNvPicPr>
          <p:nvPr/>
        </p:nvPicPr>
        <p:blipFill>
          <a:blip r:embed="rId12"/>
          <a:srcRect l="5773" t="19659" r="4951"/>
          <a:stretch>
            <a:fillRect/>
          </a:stretch>
        </p:blipFill>
        <p:spPr>
          <a:xfrm>
            <a:off x="1258352" y="1544828"/>
            <a:ext cx="2686886" cy="24179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5" h="21596" extrusionOk="0">
                <a:moveTo>
                  <a:pt x="9211" y="0"/>
                </a:moveTo>
                <a:cubicBezTo>
                  <a:pt x="7871" y="13"/>
                  <a:pt x="6445" y="848"/>
                  <a:pt x="5626" y="2225"/>
                </a:cubicBezTo>
                <a:cubicBezTo>
                  <a:pt x="5411" y="2587"/>
                  <a:pt x="5391" y="2676"/>
                  <a:pt x="5394" y="3237"/>
                </a:cubicBezTo>
                <a:cubicBezTo>
                  <a:pt x="5396" y="3641"/>
                  <a:pt x="5467" y="4153"/>
                  <a:pt x="5602" y="4731"/>
                </a:cubicBezTo>
                <a:lnTo>
                  <a:pt x="5809" y="5610"/>
                </a:lnTo>
                <a:lnTo>
                  <a:pt x="5640" y="5681"/>
                </a:lnTo>
                <a:cubicBezTo>
                  <a:pt x="5376" y="5793"/>
                  <a:pt x="5293" y="6051"/>
                  <a:pt x="5344" y="6602"/>
                </a:cubicBezTo>
                <a:cubicBezTo>
                  <a:pt x="5422" y="7434"/>
                  <a:pt x="5885" y="8244"/>
                  <a:pt x="6339" y="8348"/>
                </a:cubicBezTo>
                <a:cubicBezTo>
                  <a:pt x="6553" y="8397"/>
                  <a:pt x="6600" y="8453"/>
                  <a:pt x="6674" y="8734"/>
                </a:cubicBezTo>
                <a:cubicBezTo>
                  <a:pt x="6721" y="8915"/>
                  <a:pt x="6810" y="9171"/>
                  <a:pt x="6873" y="9305"/>
                </a:cubicBezTo>
                <a:cubicBezTo>
                  <a:pt x="6992" y="9562"/>
                  <a:pt x="7460" y="10070"/>
                  <a:pt x="7723" y="10227"/>
                </a:cubicBezTo>
                <a:cubicBezTo>
                  <a:pt x="7924" y="10347"/>
                  <a:pt x="7826" y="10492"/>
                  <a:pt x="7404" y="10703"/>
                </a:cubicBezTo>
                <a:cubicBezTo>
                  <a:pt x="7239" y="10786"/>
                  <a:pt x="7024" y="10951"/>
                  <a:pt x="6927" y="11068"/>
                </a:cubicBezTo>
                <a:cubicBezTo>
                  <a:pt x="6829" y="11186"/>
                  <a:pt x="6673" y="11283"/>
                  <a:pt x="6578" y="11283"/>
                </a:cubicBezTo>
                <a:cubicBezTo>
                  <a:pt x="6331" y="11283"/>
                  <a:pt x="5962" y="11473"/>
                  <a:pt x="5777" y="11698"/>
                </a:cubicBezTo>
                <a:cubicBezTo>
                  <a:pt x="5690" y="11804"/>
                  <a:pt x="5362" y="12291"/>
                  <a:pt x="5048" y="12779"/>
                </a:cubicBezTo>
                <a:cubicBezTo>
                  <a:pt x="4735" y="13267"/>
                  <a:pt x="4445" y="13669"/>
                  <a:pt x="4405" y="13672"/>
                </a:cubicBezTo>
                <a:cubicBezTo>
                  <a:pt x="4365" y="13675"/>
                  <a:pt x="4258" y="13505"/>
                  <a:pt x="4168" y="13294"/>
                </a:cubicBezTo>
                <a:cubicBezTo>
                  <a:pt x="4077" y="13084"/>
                  <a:pt x="3937" y="12873"/>
                  <a:pt x="3857" y="12825"/>
                </a:cubicBezTo>
                <a:cubicBezTo>
                  <a:pt x="3777" y="12777"/>
                  <a:pt x="3713" y="12687"/>
                  <a:pt x="3713" y="12625"/>
                </a:cubicBezTo>
                <a:cubicBezTo>
                  <a:pt x="3713" y="12562"/>
                  <a:pt x="3648" y="12489"/>
                  <a:pt x="3569" y="12461"/>
                </a:cubicBezTo>
                <a:cubicBezTo>
                  <a:pt x="3491" y="12434"/>
                  <a:pt x="3359" y="12288"/>
                  <a:pt x="3275" y="12137"/>
                </a:cubicBezTo>
                <a:cubicBezTo>
                  <a:pt x="3158" y="11928"/>
                  <a:pt x="3078" y="11865"/>
                  <a:pt x="2932" y="11877"/>
                </a:cubicBezTo>
                <a:cubicBezTo>
                  <a:pt x="2743" y="11891"/>
                  <a:pt x="2741" y="11888"/>
                  <a:pt x="2757" y="11364"/>
                </a:cubicBezTo>
                <a:lnTo>
                  <a:pt x="2773" y="10836"/>
                </a:lnTo>
                <a:lnTo>
                  <a:pt x="3283" y="10260"/>
                </a:lnTo>
                <a:cubicBezTo>
                  <a:pt x="3745" y="9739"/>
                  <a:pt x="3781" y="9674"/>
                  <a:pt x="3671" y="9573"/>
                </a:cubicBezTo>
                <a:cubicBezTo>
                  <a:pt x="3604" y="9511"/>
                  <a:pt x="3424" y="9245"/>
                  <a:pt x="3270" y="8981"/>
                </a:cubicBezTo>
                <a:cubicBezTo>
                  <a:pt x="3003" y="8523"/>
                  <a:pt x="2995" y="8488"/>
                  <a:pt x="3090" y="8247"/>
                </a:cubicBezTo>
                <a:cubicBezTo>
                  <a:pt x="3537" y="7119"/>
                  <a:pt x="3657" y="6739"/>
                  <a:pt x="3693" y="6340"/>
                </a:cubicBezTo>
                <a:cubicBezTo>
                  <a:pt x="3732" y="5918"/>
                  <a:pt x="3726" y="5891"/>
                  <a:pt x="3614" y="5994"/>
                </a:cubicBezTo>
                <a:cubicBezTo>
                  <a:pt x="3547" y="6056"/>
                  <a:pt x="3342" y="6357"/>
                  <a:pt x="3159" y="6664"/>
                </a:cubicBezTo>
                <a:cubicBezTo>
                  <a:pt x="2842" y="7195"/>
                  <a:pt x="2694" y="7299"/>
                  <a:pt x="2689" y="6994"/>
                </a:cubicBezTo>
                <a:cubicBezTo>
                  <a:pt x="2687" y="6892"/>
                  <a:pt x="2648" y="6914"/>
                  <a:pt x="2536" y="7081"/>
                </a:cubicBezTo>
                <a:cubicBezTo>
                  <a:pt x="2352" y="7355"/>
                  <a:pt x="2229" y="7292"/>
                  <a:pt x="2294" y="6960"/>
                </a:cubicBezTo>
                <a:cubicBezTo>
                  <a:pt x="2352" y="6669"/>
                  <a:pt x="2265" y="5516"/>
                  <a:pt x="2186" y="5516"/>
                </a:cubicBezTo>
                <a:cubicBezTo>
                  <a:pt x="2092" y="5516"/>
                  <a:pt x="1901" y="6575"/>
                  <a:pt x="1848" y="7384"/>
                </a:cubicBezTo>
                <a:cubicBezTo>
                  <a:pt x="1793" y="8232"/>
                  <a:pt x="1770" y="8323"/>
                  <a:pt x="1645" y="8208"/>
                </a:cubicBezTo>
                <a:cubicBezTo>
                  <a:pt x="1598" y="8165"/>
                  <a:pt x="1466" y="8150"/>
                  <a:pt x="1350" y="8174"/>
                </a:cubicBezTo>
                <a:lnTo>
                  <a:pt x="1140" y="8220"/>
                </a:lnTo>
                <a:lnTo>
                  <a:pt x="1180" y="8816"/>
                </a:lnTo>
                <a:cubicBezTo>
                  <a:pt x="1221" y="9417"/>
                  <a:pt x="1143" y="9665"/>
                  <a:pt x="1022" y="9317"/>
                </a:cubicBezTo>
                <a:cubicBezTo>
                  <a:pt x="986" y="9214"/>
                  <a:pt x="928" y="9047"/>
                  <a:pt x="893" y="8945"/>
                </a:cubicBezTo>
                <a:cubicBezTo>
                  <a:pt x="837" y="8779"/>
                  <a:pt x="815" y="8772"/>
                  <a:pt x="691" y="8873"/>
                </a:cubicBezTo>
                <a:cubicBezTo>
                  <a:pt x="568" y="8973"/>
                  <a:pt x="562" y="9024"/>
                  <a:pt x="632" y="9332"/>
                </a:cubicBezTo>
                <a:cubicBezTo>
                  <a:pt x="712" y="9681"/>
                  <a:pt x="682" y="9815"/>
                  <a:pt x="455" y="10145"/>
                </a:cubicBezTo>
                <a:cubicBezTo>
                  <a:pt x="298" y="10375"/>
                  <a:pt x="72" y="11372"/>
                  <a:pt x="135" y="11556"/>
                </a:cubicBezTo>
                <a:cubicBezTo>
                  <a:pt x="222" y="11805"/>
                  <a:pt x="794" y="12445"/>
                  <a:pt x="1036" y="12564"/>
                </a:cubicBezTo>
                <a:cubicBezTo>
                  <a:pt x="1207" y="12648"/>
                  <a:pt x="1232" y="12695"/>
                  <a:pt x="1185" y="12846"/>
                </a:cubicBezTo>
                <a:cubicBezTo>
                  <a:pt x="1153" y="12946"/>
                  <a:pt x="1125" y="13174"/>
                  <a:pt x="1124" y="13353"/>
                </a:cubicBezTo>
                <a:lnTo>
                  <a:pt x="1122" y="13679"/>
                </a:lnTo>
                <a:lnTo>
                  <a:pt x="1446" y="13679"/>
                </a:lnTo>
                <a:cubicBezTo>
                  <a:pt x="1715" y="13679"/>
                  <a:pt x="1787" y="13713"/>
                  <a:pt x="1883" y="13890"/>
                </a:cubicBezTo>
                <a:cubicBezTo>
                  <a:pt x="1947" y="14006"/>
                  <a:pt x="2030" y="14105"/>
                  <a:pt x="2068" y="14108"/>
                </a:cubicBezTo>
                <a:cubicBezTo>
                  <a:pt x="2107" y="14111"/>
                  <a:pt x="2180" y="14249"/>
                  <a:pt x="2232" y="14416"/>
                </a:cubicBezTo>
                <a:cubicBezTo>
                  <a:pt x="2382" y="14900"/>
                  <a:pt x="3557" y="16800"/>
                  <a:pt x="3813" y="16974"/>
                </a:cubicBezTo>
                <a:cubicBezTo>
                  <a:pt x="4085" y="17158"/>
                  <a:pt x="4586" y="17177"/>
                  <a:pt x="4871" y="17013"/>
                </a:cubicBezTo>
                <a:cubicBezTo>
                  <a:pt x="4983" y="16948"/>
                  <a:pt x="5362" y="16451"/>
                  <a:pt x="5714" y="15909"/>
                </a:cubicBezTo>
                <a:cubicBezTo>
                  <a:pt x="6065" y="15366"/>
                  <a:pt x="6380" y="14953"/>
                  <a:pt x="6411" y="14991"/>
                </a:cubicBezTo>
                <a:cubicBezTo>
                  <a:pt x="6552" y="15161"/>
                  <a:pt x="6667" y="16553"/>
                  <a:pt x="6675" y="18186"/>
                </a:cubicBezTo>
                <a:cubicBezTo>
                  <a:pt x="6686" y="20342"/>
                  <a:pt x="6728" y="20746"/>
                  <a:pt x="6965" y="20919"/>
                </a:cubicBezTo>
                <a:cubicBezTo>
                  <a:pt x="7093" y="21012"/>
                  <a:pt x="7140" y="21121"/>
                  <a:pt x="7140" y="21321"/>
                </a:cubicBezTo>
                <a:lnTo>
                  <a:pt x="7140" y="21596"/>
                </a:lnTo>
                <a:lnTo>
                  <a:pt x="12400" y="21596"/>
                </a:lnTo>
                <a:lnTo>
                  <a:pt x="12349" y="21300"/>
                </a:lnTo>
                <a:cubicBezTo>
                  <a:pt x="12307" y="21053"/>
                  <a:pt x="12327" y="20983"/>
                  <a:pt x="12460" y="20871"/>
                </a:cubicBezTo>
                <a:cubicBezTo>
                  <a:pt x="12673" y="20693"/>
                  <a:pt x="12701" y="20361"/>
                  <a:pt x="12712" y="18023"/>
                </a:cubicBezTo>
                <a:cubicBezTo>
                  <a:pt x="12721" y="16007"/>
                  <a:pt x="12803" y="14640"/>
                  <a:pt x="12919" y="14560"/>
                </a:cubicBezTo>
                <a:cubicBezTo>
                  <a:pt x="12957" y="14533"/>
                  <a:pt x="13404" y="14970"/>
                  <a:pt x="13912" y="15529"/>
                </a:cubicBezTo>
                <a:cubicBezTo>
                  <a:pt x="14934" y="16654"/>
                  <a:pt x="15113" y="16757"/>
                  <a:pt x="15729" y="16573"/>
                </a:cubicBezTo>
                <a:cubicBezTo>
                  <a:pt x="16399" y="16374"/>
                  <a:pt x="16749" y="16501"/>
                  <a:pt x="16657" y="16910"/>
                </a:cubicBezTo>
                <a:cubicBezTo>
                  <a:pt x="16630" y="17030"/>
                  <a:pt x="16646" y="17137"/>
                  <a:pt x="16698" y="17172"/>
                </a:cubicBezTo>
                <a:cubicBezTo>
                  <a:pt x="16770" y="17222"/>
                  <a:pt x="18094" y="17535"/>
                  <a:pt x="18236" y="17536"/>
                </a:cubicBezTo>
                <a:cubicBezTo>
                  <a:pt x="18260" y="17536"/>
                  <a:pt x="18310" y="17380"/>
                  <a:pt x="18347" y="17190"/>
                </a:cubicBezTo>
                <a:cubicBezTo>
                  <a:pt x="18404" y="16902"/>
                  <a:pt x="18442" y="16848"/>
                  <a:pt x="18575" y="16864"/>
                </a:cubicBezTo>
                <a:cubicBezTo>
                  <a:pt x="18672" y="16875"/>
                  <a:pt x="18765" y="16820"/>
                  <a:pt x="18812" y="16722"/>
                </a:cubicBezTo>
                <a:cubicBezTo>
                  <a:pt x="18909" y="16520"/>
                  <a:pt x="19001" y="16520"/>
                  <a:pt x="19342" y="16724"/>
                </a:cubicBezTo>
                <a:cubicBezTo>
                  <a:pt x="19678" y="16924"/>
                  <a:pt x="19761" y="16927"/>
                  <a:pt x="19761" y="16740"/>
                </a:cubicBezTo>
                <a:cubicBezTo>
                  <a:pt x="19761" y="16659"/>
                  <a:pt x="19792" y="16559"/>
                  <a:pt x="19829" y="16517"/>
                </a:cubicBezTo>
                <a:cubicBezTo>
                  <a:pt x="19867" y="16474"/>
                  <a:pt x="19931" y="16073"/>
                  <a:pt x="19973" y="15627"/>
                </a:cubicBezTo>
                <a:cubicBezTo>
                  <a:pt x="20079" y="14475"/>
                  <a:pt x="20223" y="13983"/>
                  <a:pt x="20504" y="13814"/>
                </a:cubicBezTo>
                <a:cubicBezTo>
                  <a:pt x="20628" y="13739"/>
                  <a:pt x="20844" y="13571"/>
                  <a:pt x="20984" y="13438"/>
                </a:cubicBezTo>
                <a:lnTo>
                  <a:pt x="21238" y="13197"/>
                </a:lnTo>
                <a:lnTo>
                  <a:pt x="21192" y="12601"/>
                </a:lnTo>
                <a:cubicBezTo>
                  <a:pt x="21167" y="12274"/>
                  <a:pt x="21105" y="11914"/>
                  <a:pt x="21052" y="11802"/>
                </a:cubicBezTo>
                <a:cubicBezTo>
                  <a:pt x="20958" y="11603"/>
                  <a:pt x="20948" y="11616"/>
                  <a:pt x="20641" y="12334"/>
                </a:cubicBezTo>
                <a:cubicBezTo>
                  <a:pt x="20469" y="12738"/>
                  <a:pt x="20300" y="13048"/>
                  <a:pt x="20264" y="13023"/>
                </a:cubicBezTo>
                <a:cubicBezTo>
                  <a:pt x="20228" y="12999"/>
                  <a:pt x="20211" y="12588"/>
                  <a:pt x="20226" y="12111"/>
                </a:cubicBezTo>
                <a:cubicBezTo>
                  <a:pt x="20250" y="11358"/>
                  <a:pt x="20293" y="11112"/>
                  <a:pt x="20549" y="10267"/>
                </a:cubicBezTo>
                <a:cubicBezTo>
                  <a:pt x="20711" y="9731"/>
                  <a:pt x="20901" y="9147"/>
                  <a:pt x="20972" y="8968"/>
                </a:cubicBezTo>
                <a:cubicBezTo>
                  <a:pt x="21043" y="8790"/>
                  <a:pt x="21111" y="8560"/>
                  <a:pt x="21120" y="8460"/>
                </a:cubicBezTo>
                <a:cubicBezTo>
                  <a:pt x="21137" y="8287"/>
                  <a:pt x="21111" y="8277"/>
                  <a:pt x="20672" y="8277"/>
                </a:cubicBezTo>
                <a:cubicBezTo>
                  <a:pt x="20416" y="8277"/>
                  <a:pt x="20192" y="8250"/>
                  <a:pt x="20173" y="8217"/>
                </a:cubicBezTo>
                <a:cubicBezTo>
                  <a:pt x="20142" y="8160"/>
                  <a:pt x="20267" y="7431"/>
                  <a:pt x="20509" y="6269"/>
                </a:cubicBezTo>
                <a:cubicBezTo>
                  <a:pt x="20594" y="5863"/>
                  <a:pt x="20597" y="5745"/>
                  <a:pt x="20523" y="5677"/>
                </a:cubicBezTo>
                <a:cubicBezTo>
                  <a:pt x="20419" y="5580"/>
                  <a:pt x="18972" y="5230"/>
                  <a:pt x="18919" y="5289"/>
                </a:cubicBezTo>
                <a:cubicBezTo>
                  <a:pt x="18900" y="5310"/>
                  <a:pt x="18784" y="5864"/>
                  <a:pt x="18662" y="6521"/>
                </a:cubicBezTo>
                <a:cubicBezTo>
                  <a:pt x="18388" y="7998"/>
                  <a:pt x="18340" y="8152"/>
                  <a:pt x="18172" y="8071"/>
                </a:cubicBezTo>
                <a:cubicBezTo>
                  <a:pt x="18103" y="8038"/>
                  <a:pt x="17639" y="7884"/>
                  <a:pt x="17142" y="7729"/>
                </a:cubicBezTo>
                <a:cubicBezTo>
                  <a:pt x="16201" y="7437"/>
                  <a:pt x="16117" y="7444"/>
                  <a:pt x="16114" y="7804"/>
                </a:cubicBezTo>
                <a:cubicBezTo>
                  <a:pt x="16113" y="7914"/>
                  <a:pt x="16218" y="7949"/>
                  <a:pt x="16679" y="7992"/>
                </a:cubicBezTo>
                <a:cubicBezTo>
                  <a:pt x="16990" y="8020"/>
                  <a:pt x="17309" y="8050"/>
                  <a:pt x="17389" y="8059"/>
                </a:cubicBezTo>
                <a:cubicBezTo>
                  <a:pt x="17469" y="8068"/>
                  <a:pt x="17527" y="8112"/>
                  <a:pt x="17516" y="8156"/>
                </a:cubicBezTo>
                <a:cubicBezTo>
                  <a:pt x="17494" y="8251"/>
                  <a:pt x="16515" y="8263"/>
                  <a:pt x="15811" y="8178"/>
                </a:cubicBezTo>
                <a:lnTo>
                  <a:pt x="15327" y="8119"/>
                </a:lnTo>
                <a:lnTo>
                  <a:pt x="15283" y="8369"/>
                </a:lnTo>
                <a:cubicBezTo>
                  <a:pt x="15255" y="8524"/>
                  <a:pt x="15183" y="8633"/>
                  <a:pt x="15092" y="8660"/>
                </a:cubicBezTo>
                <a:cubicBezTo>
                  <a:pt x="14991" y="8689"/>
                  <a:pt x="14945" y="8771"/>
                  <a:pt x="14945" y="8919"/>
                </a:cubicBezTo>
                <a:cubicBezTo>
                  <a:pt x="14945" y="9057"/>
                  <a:pt x="14867" y="9212"/>
                  <a:pt x="14727" y="9349"/>
                </a:cubicBezTo>
                <a:cubicBezTo>
                  <a:pt x="14509" y="9563"/>
                  <a:pt x="14450" y="9836"/>
                  <a:pt x="14574" y="10055"/>
                </a:cubicBezTo>
                <a:cubicBezTo>
                  <a:pt x="14614" y="10125"/>
                  <a:pt x="14593" y="10251"/>
                  <a:pt x="14519" y="10395"/>
                </a:cubicBezTo>
                <a:cubicBezTo>
                  <a:pt x="14424" y="10578"/>
                  <a:pt x="14417" y="10672"/>
                  <a:pt x="14480" y="10859"/>
                </a:cubicBezTo>
                <a:cubicBezTo>
                  <a:pt x="14542" y="11040"/>
                  <a:pt x="14537" y="11128"/>
                  <a:pt x="14461" y="11244"/>
                </a:cubicBezTo>
                <a:cubicBezTo>
                  <a:pt x="14342" y="11425"/>
                  <a:pt x="14333" y="11721"/>
                  <a:pt x="14441" y="11944"/>
                </a:cubicBezTo>
                <a:cubicBezTo>
                  <a:pt x="14503" y="12073"/>
                  <a:pt x="14493" y="12142"/>
                  <a:pt x="14391" y="12267"/>
                </a:cubicBezTo>
                <a:cubicBezTo>
                  <a:pt x="14265" y="12422"/>
                  <a:pt x="14255" y="12417"/>
                  <a:pt x="13856" y="11990"/>
                </a:cubicBezTo>
                <a:cubicBezTo>
                  <a:pt x="13335" y="11430"/>
                  <a:pt x="13126" y="11291"/>
                  <a:pt x="12715" y="11228"/>
                </a:cubicBezTo>
                <a:cubicBezTo>
                  <a:pt x="12494" y="11194"/>
                  <a:pt x="12351" y="11124"/>
                  <a:pt x="12295" y="11019"/>
                </a:cubicBezTo>
                <a:cubicBezTo>
                  <a:pt x="12248" y="10931"/>
                  <a:pt x="11967" y="10735"/>
                  <a:pt x="11671" y="10583"/>
                </a:cubicBezTo>
                <a:lnTo>
                  <a:pt x="11131" y="10306"/>
                </a:lnTo>
                <a:lnTo>
                  <a:pt x="11545" y="9824"/>
                </a:lnTo>
                <a:cubicBezTo>
                  <a:pt x="11996" y="9297"/>
                  <a:pt x="12317" y="8631"/>
                  <a:pt x="12319" y="8219"/>
                </a:cubicBezTo>
                <a:cubicBezTo>
                  <a:pt x="12319" y="8002"/>
                  <a:pt x="12370" y="7919"/>
                  <a:pt x="12605" y="7754"/>
                </a:cubicBezTo>
                <a:cubicBezTo>
                  <a:pt x="12978" y="7492"/>
                  <a:pt x="13256" y="6866"/>
                  <a:pt x="13315" y="6156"/>
                </a:cubicBezTo>
                <a:cubicBezTo>
                  <a:pt x="13367" y="5533"/>
                  <a:pt x="13217" y="5056"/>
                  <a:pt x="12954" y="5014"/>
                </a:cubicBezTo>
                <a:cubicBezTo>
                  <a:pt x="12801" y="4990"/>
                  <a:pt x="12796" y="4956"/>
                  <a:pt x="12793" y="3649"/>
                </a:cubicBezTo>
                <a:cubicBezTo>
                  <a:pt x="12790" y="2438"/>
                  <a:pt x="12774" y="2273"/>
                  <a:pt x="12629" y="1941"/>
                </a:cubicBezTo>
                <a:cubicBezTo>
                  <a:pt x="12541" y="1739"/>
                  <a:pt x="12340" y="1465"/>
                  <a:pt x="12183" y="1331"/>
                </a:cubicBezTo>
                <a:cubicBezTo>
                  <a:pt x="12026" y="1197"/>
                  <a:pt x="11787" y="923"/>
                  <a:pt x="11650" y="723"/>
                </a:cubicBezTo>
                <a:cubicBezTo>
                  <a:pt x="11409" y="371"/>
                  <a:pt x="11127" y="191"/>
                  <a:pt x="11169" y="415"/>
                </a:cubicBezTo>
                <a:cubicBezTo>
                  <a:pt x="11197" y="563"/>
                  <a:pt x="11050" y="531"/>
                  <a:pt x="10496" y="271"/>
                </a:cubicBezTo>
                <a:cubicBezTo>
                  <a:pt x="10094" y="83"/>
                  <a:pt x="9658" y="-4"/>
                  <a:pt x="9211" y="0"/>
                </a:cubicBezTo>
                <a:close/>
                <a:moveTo>
                  <a:pt x="1306" y="4938"/>
                </a:moveTo>
                <a:cubicBezTo>
                  <a:pt x="1245" y="4954"/>
                  <a:pt x="1097" y="4973"/>
                  <a:pt x="978" y="4979"/>
                </a:cubicBezTo>
                <a:cubicBezTo>
                  <a:pt x="711" y="4992"/>
                  <a:pt x="672" y="5144"/>
                  <a:pt x="788" y="5723"/>
                </a:cubicBezTo>
                <a:lnTo>
                  <a:pt x="873" y="6140"/>
                </a:lnTo>
                <a:lnTo>
                  <a:pt x="1143" y="6090"/>
                </a:lnTo>
                <a:lnTo>
                  <a:pt x="1414" y="6042"/>
                </a:lnTo>
                <a:lnTo>
                  <a:pt x="1414" y="5475"/>
                </a:lnTo>
                <a:cubicBezTo>
                  <a:pt x="1414" y="5012"/>
                  <a:pt x="1395" y="4914"/>
                  <a:pt x="1306" y="4938"/>
                </a:cubicBezTo>
                <a:close/>
                <a:moveTo>
                  <a:pt x="94" y="5748"/>
                </a:moveTo>
                <a:cubicBezTo>
                  <a:pt x="82" y="5752"/>
                  <a:pt x="70" y="5771"/>
                  <a:pt x="59" y="5803"/>
                </a:cubicBezTo>
                <a:cubicBezTo>
                  <a:pt x="-32" y="6062"/>
                  <a:pt x="-16" y="6475"/>
                  <a:pt x="97" y="6778"/>
                </a:cubicBezTo>
                <a:cubicBezTo>
                  <a:pt x="220" y="7105"/>
                  <a:pt x="250" y="7118"/>
                  <a:pt x="358" y="6893"/>
                </a:cubicBezTo>
                <a:cubicBezTo>
                  <a:pt x="421" y="6763"/>
                  <a:pt x="404" y="6607"/>
                  <a:pt x="277" y="6184"/>
                </a:cubicBezTo>
                <a:cubicBezTo>
                  <a:pt x="180" y="5860"/>
                  <a:pt x="132" y="5736"/>
                  <a:pt x="94" y="5748"/>
                </a:cubicBezTo>
                <a:close/>
                <a:moveTo>
                  <a:pt x="21359" y="8958"/>
                </a:moveTo>
                <a:cubicBezTo>
                  <a:pt x="21243" y="8995"/>
                  <a:pt x="21121" y="9304"/>
                  <a:pt x="21178" y="9470"/>
                </a:cubicBezTo>
                <a:cubicBezTo>
                  <a:pt x="21240" y="9650"/>
                  <a:pt x="21332" y="9591"/>
                  <a:pt x="21460" y="9293"/>
                </a:cubicBezTo>
                <a:cubicBezTo>
                  <a:pt x="21527" y="9136"/>
                  <a:pt x="21568" y="9009"/>
                  <a:pt x="21552" y="9009"/>
                </a:cubicBezTo>
                <a:cubicBezTo>
                  <a:pt x="21536" y="9009"/>
                  <a:pt x="21471" y="8986"/>
                  <a:pt x="21409" y="8959"/>
                </a:cubicBezTo>
                <a:cubicBezTo>
                  <a:pt x="21393" y="8953"/>
                  <a:pt x="21376" y="8952"/>
                  <a:pt x="21359" y="8958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rafik 2" descr="Grafik 2"/>
          <p:cNvPicPr>
            <a:picLocks noChangeAspect="1"/>
          </p:cNvPicPr>
          <p:nvPr/>
        </p:nvPicPr>
        <p:blipFill>
          <a:blip r:embed="rId4"/>
          <a:srcRect t="72085"/>
          <a:stretch>
            <a:fillRect/>
          </a:stretch>
        </p:blipFill>
        <p:spPr>
          <a:xfrm>
            <a:off x="-41974" y="4970181"/>
            <a:ext cx="12275857" cy="19513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Grafik 4" descr="Grafi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66" y="-1371939"/>
            <a:ext cx="12192001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Grafik 3" descr="Grafik 3"/>
          <p:cNvPicPr>
            <a:picLocks noChangeAspect="1"/>
          </p:cNvPicPr>
          <p:nvPr/>
        </p:nvPicPr>
        <p:blipFill>
          <a:blip r:embed="rId6"/>
          <a:srcRect l="36525" t="2261" r="3233" b="40029"/>
          <a:stretch>
            <a:fillRect/>
          </a:stretch>
        </p:blipFill>
        <p:spPr>
          <a:xfrm>
            <a:off x="3437347" y="72370"/>
            <a:ext cx="9340598" cy="5095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Grafik 5" descr="Grafik 5"/>
          <p:cNvPicPr>
            <a:picLocks noChangeAspect="1"/>
          </p:cNvPicPr>
          <p:nvPr/>
        </p:nvPicPr>
        <p:blipFill>
          <a:blip r:embed="rId7"/>
          <a:srcRect l="39724" t="31490" r="29996" b="26802"/>
          <a:stretch>
            <a:fillRect/>
          </a:stretch>
        </p:blipFill>
        <p:spPr>
          <a:xfrm>
            <a:off x="143566" y="0"/>
            <a:ext cx="3578136" cy="28065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Grafik 11" descr="Grafik 11"/>
          <p:cNvPicPr>
            <a:picLocks noChangeAspect="1"/>
          </p:cNvPicPr>
          <p:nvPr/>
        </p:nvPicPr>
        <p:blipFill>
          <a:blip r:embed="rId8"/>
          <a:srcRect l="19783" t="32610" r="66130" b="16365"/>
          <a:stretch>
            <a:fillRect/>
          </a:stretch>
        </p:blipFill>
        <p:spPr>
          <a:xfrm>
            <a:off x="1932679" y="2484044"/>
            <a:ext cx="1625603" cy="33527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Grafik 11" descr="Grafik 11"/>
          <p:cNvPicPr>
            <a:picLocks noChangeAspect="1"/>
          </p:cNvPicPr>
          <p:nvPr/>
        </p:nvPicPr>
        <p:blipFill>
          <a:blip r:embed="rId9"/>
          <a:srcRect l="27877" t="59125" r="57327" b="14894"/>
          <a:stretch>
            <a:fillRect/>
          </a:stretch>
        </p:blipFill>
        <p:spPr>
          <a:xfrm>
            <a:off x="20307" y="2484044"/>
            <a:ext cx="1592248" cy="1592190"/>
          </a:xfrm>
          <a:prstGeom prst="rect">
            <a:avLst/>
          </a:prstGeom>
          <a:ln w="12700">
            <a:miter lim="400000"/>
          </a:ln>
          <a:effectLst>
            <a:outerShdw blurRad="190500" dist="12700" dir="5400000" rotWithShape="0">
              <a:srgbClr val="000000">
                <a:alpha val="75000"/>
              </a:srgbClr>
            </a:outerShdw>
          </a:effectLst>
        </p:spPr>
      </p:pic>
      <p:pic>
        <p:nvPicPr>
          <p:cNvPr id="179" name="Grafik 2" descr="Grafik 2"/>
          <p:cNvPicPr>
            <a:picLocks noChangeAspect="1"/>
          </p:cNvPicPr>
          <p:nvPr/>
        </p:nvPicPr>
        <p:blipFill>
          <a:blip r:embed="rId10"/>
          <a:srcRect l="8304" t="61666" r="55395" b="6667"/>
          <a:stretch>
            <a:fillRect/>
          </a:stretch>
        </p:blipFill>
        <p:spPr>
          <a:xfrm>
            <a:off x="-521037" y="3463644"/>
            <a:ext cx="4940078" cy="24538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Grafik 15" descr="Grafik 15"/>
          <p:cNvPicPr>
            <a:picLocks noChangeAspect="1"/>
          </p:cNvPicPr>
          <p:nvPr/>
        </p:nvPicPr>
        <p:blipFill>
          <a:blip r:embed="rId11"/>
          <a:srcRect l="22398" r="60993" b="64792"/>
          <a:stretch>
            <a:fillRect/>
          </a:stretch>
        </p:blipFill>
        <p:spPr>
          <a:xfrm>
            <a:off x="2251965" y="4075116"/>
            <a:ext cx="1306311" cy="1576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Grafik 13" descr="Grafik 13"/>
          <p:cNvPicPr>
            <a:picLocks noChangeAspect="1"/>
          </p:cNvPicPr>
          <p:nvPr/>
        </p:nvPicPr>
        <p:blipFill>
          <a:blip r:embed="rId12"/>
          <a:srcRect l="1994" t="22122" r="81398" b="56667"/>
          <a:stretch>
            <a:fillRect/>
          </a:stretch>
        </p:blipFill>
        <p:spPr>
          <a:xfrm>
            <a:off x="-141146" y="3970540"/>
            <a:ext cx="2312363" cy="1681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Grafik 21" descr="Grafik 21"/>
          <p:cNvPicPr>
            <a:picLocks noChangeAspect="1"/>
          </p:cNvPicPr>
          <p:nvPr/>
        </p:nvPicPr>
        <p:blipFill>
          <a:blip r:embed="rId13"/>
          <a:srcRect l="5410" t="30456" r="55653" b="57156"/>
          <a:stretch>
            <a:fillRect/>
          </a:stretch>
        </p:blipFill>
        <p:spPr>
          <a:xfrm>
            <a:off x="387095" y="302282"/>
            <a:ext cx="2038056" cy="916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Grafik 21" descr="Grafik 21"/>
          <p:cNvPicPr>
            <a:picLocks noChangeAspect="1"/>
          </p:cNvPicPr>
          <p:nvPr/>
        </p:nvPicPr>
        <p:blipFill>
          <a:blip r:embed="rId13"/>
          <a:srcRect l="5410" t="30456" r="55653" b="57156"/>
          <a:stretch>
            <a:fillRect/>
          </a:stretch>
        </p:blipFill>
        <p:spPr>
          <a:xfrm>
            <a:off x="387095" y="1544828"/>
            <a:ext cx="2038056" cy="916499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Abgerundetes Rechteck"/>
          <p:cNvSpPr/>
          <p:nvPr/>
        </p:nvSpPr>
        <p:spPr>
          <a:xfrm>
            <a:off x="541686" y="476671"/>
            <a:ext cx="1629526" cy="535146"/>
          </a:xfrm>
          <a:prstGeom prst="roundRect">
            <a:avLst>
              <a:gd name="adj" fmla="val 16775"/>
            </a:avLst>
          </a:prstGeom>
          <a:solidFill>
            <a:srgbClr val="FF4015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565150">
              <a:defRPr sz="32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 sz="1600"/>
          </a:p>
        </p:txBody>
      </p:sp>
      <p:sp>
        <p:nvSpPr>
          <p:cNvPr id="185" name="Deutsch"/>
          <p:cNvSpPr txBox="1"/>
          <p:nvPr/>
        </p:nvSpPr>
        <p:spPr>
          <a:xfrm>
            <a:off x="541686" y="517094"/>
            <a:ext cx="1586208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defRPr sz="6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3000"/>
              <a:t>Deutsch</a:t>
            </a:r>
          </a:p>
        </p:txBody>
      </p:sp>
      <p:sp>
        <p:nvSpPr>
          <p:cNvPr id="186" name="Abgerundetes Rechteck"/>
          <p:cNvSpPr/>
          <p:nvPr/>
        </p:nvSpPr>
        <p:spPr>
          <a:xfrm>
            <a:off x="620038" y="1724109"/>
            <a:ext cx="1572268" cy="511571"/>
          </a:xfrm>
          <a:prstGeom prst="roundRect">
            <a:avLst>
              <a:gd name="adj" fmla="val 15892"/>
            </a:avLst>
          </a:prstGeom>
          <a:solidFill>
            <a:srgbClr val="3A87FE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565150">
              <a:defRPr sz="32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 sz="1600"/>
          </a:p>
        </p:txBody>
      </p:sp>
      <p:sp>
        <p:nvSpPr>
          <p:cNvPr id="187" name="Mathe"/>
          <p:cNvSpPr txBox="1"/>
          <p:nvPr/>
        </p:nvSpPr>
        <p:spPr>
          <a:xfrm>
            <a:off x="541686" y="1705872"/>
            <a:ext cx="1586208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defRPr sz="6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3000"/>
              <a:t>Mathe</a:t>
            </a:r>
          </a:p>
        </p:txBody>
      </p:sp>
      <p:pic>
        <p:nvPicPr>
          <p:cNvPr id="188" name="IMG_6679.jpeg" descr="IMG_6679.jpeg"/>
          <p:cNvPicPr>
            <a:picLocks noChangeAspect="1"/>
          </p:cNvPicPr>
          <p:nvPr/>
        </p:nvPicPr>
        <p:blipFill>
          <a:blip r:embed="rId14"/>
          <a:srcRect l="5773" t="19659" r="4951"/>
          <a:stretch>
            <a:fillRect/>
          </a:stretch>
        </p:blipFill>
        <p:spPr>
          <a:xfrm>
            <a:off x="1258352" y="1544828"/>
            <a:ext cx="2686886" cy="24179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5" h="21596" extrusionOk="0">
                <a:moveTo>
                  <a:pt x="9211" y="0"/>
                </a:moveTo>
                <a:cubicBezTo>
                  <a:pt x="7871" y="13"/>
                  <a:pt x="6445" y="848"/>
                  <a:pt x="5626" y="2225"/>
                </a:cubicBezTo>
                <a:cubicBezTo>
                  <a:pt x="5411" y="2587"/>
                  <a:pt x="5391" y="2676"/>
                  <a:pt x="5394" y="3237"/>
                </a:cubicBezTo>
                <a:cubicBezTo>
                  <a:pt x="5396" y="3641"/>
                  <a:pt x="5467" y="4153"/>
                  <a:pt x="5602" y="4731"/>
                </a:cubicBezTo>
                <a:lnTo>
                  <a:pt x="5809" y="5610"/>
                </a:lnTo>
                <a:lnTo>
                  <a:pt x="5640" y="5681"/>
                </a:lnTo>
                <a:cubicBezTo>
                  <a:pt x="5376" y="5793"/>
                  <a:pt x="5293" y="6051"/>
                  <a:pt x="5344" y="6602"/>
                </a:cubicBezTo>
                <a:cubicBezTo>
                  <a:pt x="5422" y="7434"/>
                  <a:pt x="5885" y="8244"/>
                  <a:pt x="6339" y="8348"/>
                </a:cubicBezTo>
                <a:cubicBezTo>
                  <a:pt x="6553" y="8397"/>
                  <a:pt x="6600" y="8453"/>
                  <a:pt x="6674" y="8734"/>
                </a:cubicBezTo>
                <a:cubicBezTo>
                  <a:pt x="6721" y="8915"/>
                  <a:pt x="6810" y="9171"/>
                  <a:pt x="6873" y="9305"/>
                </a:cubicBezTo>
                <a:cubicBezTo>
                  <a:pt x="6992" y="9562"/>
                  <a:pt x="7460" y="10070"/>
                  <a:pt x="7723" y="10227"/>
                </a:cubicBezTo>
                <a:cubicBezTo>
                  <a:pt x="7924" y="10347"/>
                  <a:pt x="7826" y="10492"/>
                  <a:pt x="7404" y="10703"/>
                </a:cubicBezTo>
                <a:cubicBezTo>
                  <a:pt x="7239" y="10786"/>
                  <a:pt x="7024" y="10951"/>
                  <a:pt x="6927" y="11068"/>
                </a:cubicBezTo>
                <a:cubicBezTo>
                  <a:pt x="6829" y="11186"/>
                  <a:pt x="6673" y="11283"/>
                  <a:pt x="6578" y="11283"/>
                </a:cubicBezTo>
                <a:cubicBezTo>
                  <a:pt x="6331" y="11283"/>
                  <a:pt x="5962" y="11473"/>
                  <a:pt x="5777" y="11698"/>
                </a:cubicBezTo>
                <a:cubicBezTo>
                  <a:pt x="5690" y="11804"/>
                  <a:pt x="5362" y="12291"/>
                  <a:pt x="5048" y="12779"/>
                </a:cubicBezTo>
                <a:cubicBezTo>
                  <a:pt x="4735" y="13267"/>
                  <a:pt x="4445" y="13669"/>
                  <a:pt x="4405" y="13672"/>
                </a:cubicBezTo>
                <a:cubicBezTo>
                  <a:pt x="4365" y="13675"/>
                  <a:pt x="4258" y="13505"/>
                  <a:pt x="4168" y="13294"/>
                </a:cubicBezTo>
                <a:cubicBezTo>
                  <a:pt x="4077" y="13084"/>
                  <a:pt x="3937" y="12873"/>
                  <a:pt x="3857" y="12825"/>
                </a:cubicBezTo>
                <a:cubicBezTo>
                  <a:pt x="3777" y="12777"/>
                  <a:pt x="3713" y="12687"/>
                  <a:pt x="3713" y="12625"/>
                </a:cubicBezTo>
                <a:cubicBezTo>
                  <a:pt x="3713" y="12562"/>
                  <a:pt x="3648" y="12489"/>
                  <a:pt x="3569" y="12461"/>
                </a:cubicBezTo>
                <a:cubicBezTo>
                  <a:pt x="3491" y="12434"/>
                  <a:pt x="3359" y="12288"/>
                  <a:pt x="3275" y="12137"/>
                </a:cubicBezTo>
                <a:cubicBezTo>
                  <a:pt x="3158" y="11928"/>
                  <a:pt x="3078" y="11865"/>
                  <a:pt x="2932" y="11877"/>
                </a:cubicBezTo>
                <a:cubicBezTo>
                  <a:pt x="2743" y="11891"/>
                  <a:pt x="2741" y="11888"/>
                  <a:pt x="2757" y="11364"/>
                </a:cubicBezTo>
                <a:lnTo>
                  <a:pt x="2773" y="10836"/>
                </a:lnTo>
                <a:lnTo>
                  <a:pt x="3283" y="10260"/>
                </a:lnTo>
                <a:cubicBezTo>
                  <a:pt x="3745" y="9739"/>
                  <a:pt x="3781" y="9674"/>
                  <a:pt x="3671" y="9573"/>
                </a:cubicBezTo>
                <a:cubicBezTo>
                  <a:pt x="3604" y="9511"/>
                  <a:pt x="3424" y="9245"/>
                  <a:pt x="3270" y="8981"/>
                </a:cubicBezTo>
                <a:cubicBezTo>
                  <a:pt x="3003" y="8523"/>
                  <a:pt x="2995" y="8488"/>
                  <a:pt x="3090" y="8247"/>
                </a:cubicBezTo>
                <a:cubicBezTo>
                  <a:pt x="3537" y="7119"/>
                  <a:pt x="3657" y="6739"/>
                  <a:pt x="3693" y="6340"/>
                </a:cubicBezTo>
                <a:cubicBezTo>
                  <a:pt x="3732" y="5918"/>
                  <a:pt x="3726" y="5891"/>
                  <a:pt x="3614" y="5994"/>
                </a:cubicBezTo>
                <a:cubicBezTo>
                  <a:pt x="3547" y="6056"/>
                  <a:pt x="3342" y="6357"/>
                  <a:pt x="3159" y="6664"/>
                </a:cubicBezTo>
                <a:cubicBezTo>
                  <a:pt x="2842" y="7195"/>
                  <a:pt x="2694" y="7299"/>
                  <a:pt x="2689" y="6994"/>
                </a:cubicBezTo>
                <a:cubicBezTo>
                  <a:pt x="2687" y="6892"/>
                  <a:pt x="2648" y="6914"/>
                  <a:pt x="2536" y="7081"/>
                </a:cubicBezTo>
                <a:cubicBezTo>
                  <a:pt x="2352" y="7355"/>
                  <a:pt x="2229" y="7292"/>
                  <a:pt x="2294" y="6960"/>
                </a:cubicBezTo>
                <a:cubicBezTo>
                  <a:pt x="2352" y="6669"/>
                  <a:pt x="2265" y="5516"/>
                  <a:pt x="2186" y="5516"/>
                </a:cubicBezTo>
                <a:cubicBezTo>
                  <a:pt x="2092" y="5516"/>
                  <a:pt x="1901" y="6575"/>
                  <a:pt x="1848" y="7384"/>
                </a:cubicBezTo>
                <a:cubicBezTo>
                  <a:pt x="1793" y="8232"/>
                  <a:pt x="1770" y="8323"/>
                  <a:pt x="1645" y="8208"/>
                </a:cubicBezTo>
                <a:cubicBezTo>
                  <a:pt x="1598" y="8165"/>
                  <a:pt x="1466" y="8150"/>
                  <a:pt x="1350" y="8174"/>
                </a:cubicBezTo>
                <a:lnTo>
                  <a:pt x="1140" y="8220"/>
                </a:lnTo>
                <a:lnTo>
                  <a:pt x="1180" y="8816"/>
                </a:lnTo>
                <a:cubicBezTo>
                  <a:pt x="1221" y="9417"/>
                  <a:pt x="1143" y="9665"/>
                  <a:pt x="1022" y="9317"/>
                </a:cubicBezTo>
                <a:cubicBezTo>
                  <a:pt x="986" y="9214"/>
                  <a:pt x="928" y="9047"/>
                  <a:pt x="893" y="8945"/>
                </a:cubicBezTo>
                <a:cubicBezTo>
                  <a:pt x="837" y="8779"/>
                  <a:pt x="815" y="8772"/>
                  <a:pt x="691" y="8873"/>
                </a:cubicBezTo>
                <a:cubicBezTo>
                  <a:pt x="568" y="8973"/>
                  <a:pt x="562" y="9024"/>
                  <a:pt x="632" y="9332"/>
                </a:cubicBezTo>
                <a:cubicBezTo>
                  <a:pt x="712" y="9681"/>
                  <a:pt x="682" y="9815"/>
                  <a:pt x="455" y="10145"/>
                </a:cubicBezTo>
                <a:cubicBezTo>
                  <a:pt x="298" y="10375"/>
                  <a:pt x="72" y="11372"/>
                  <a:pt x="135" y="11556"/>
                </a:cubicBezTo>
                <a:cubicBezTo>
                  <a:pt x="222" y="11805"/>
                  <a:pt x="794" y="12445"/>
                  <a:pt x="1036" y="12564"/>
                </a:cubicBezTo>
                <a:cubicBezTo>
                  <a:pt x="1207" y="12648"/>
                  <a:pt x="1232" y="12695"/>
                  <a:pt x="1185" y="12846"/>
                </a:cubicBezTo>
                <a:cubicBezTo>
                  <a:pt x="1153" y="12946"/>
                  <a:pt x="1125" y="13174"/>
                  <a:pt x="1124" y="13353"/>
                </a:cubicBezTo>
                <a:lnTo>
                  <a:pt x="1122" y="13679"/>
                </a:lnTo>
                <a:lnTo>
                  <a:pt x="1446" y="13679"/>
                </a:lnTo>
                <a:cubicBezTo>
                  <a:pt x="1715" y="13679"/>
                  <a:pt x="1787" y="13713"/>
                  <a:pt x="1883" y="13890"/>
                </a:cubicBezTo>
                <a:cubicBezTo>
                  <a:pt x="1947" y="14006"/>
                  <a:pt x="2030" y="14105"/>
                  <a:pt x="2068" y="14108"/>
                </a:cubicBezTo>
                <a:cubicBezTo>
                  <a:pt x="2107" y="14111"/>
                  <a:pt x="2180" y="14249"/>
                  <a:pt x="2232" y="14416"/>
                </a:cubicBezTo>
                <a:cubicBezTo>
                  <a:pt x="2382" y="14900"/>
                  <a:pt x="3557" y="16800"/>
                  <a:pt x="3813" y="16974"/>
                </a:cubicBezTo>
                <a:cubicBezTo>
                  <a:pt x="4085" y="17158"/>
                  <a:pt x="4586" y="17177"/>
                  <a:pt x="4871" y="17013"/>
                </a:cubicBezTo>
                <a:cubicBezTo>
                  <a:pt x="4983" y="16948"/>
                  <a:pt x="5362" y="16451"/>
                  <a:pt x="5714" y="15909"/>
                </a:cubicBezTo>
                <a:cubicBezTo>
                  <a:pt x="6065" y="15366"/>
                  <a:pt x="6380" y="14953"/>
                  <a:pt x="6411" y="14991"/>
                </a:cubicBezTo>
                <a:cubicBezTo>
                  <a:pt x="6552" y="15161"/>
                  <a:pt x="6667" y="16553"/>
                  <a:pt x="6675" y="18186"/>
                </a:cubicBezTo>
                <a:cubicBezTo>
                  <a:pt x="6686" y="20342"/>
                  <a:pt x="6728" y="20746"/>
                  <a:pt x="6965" y="20919"/>
                </a:cubicBezTo>
                <a:cubicBezTo>
                  <a:pt x="7093" y="21012"/>
                  <a:pt x="7140" y="21121"/>
                  <a:pt x="7140" y="21321"/>
                </a:cubicBezTo>
                <a:lnTo>
                  <a:pt x="7140" y="21596"/>
                </a:lnTo>
                <a:lnTo>
                  <a:pt x="12400" y="21596"/>
                </a:lnTo>
                <a:lnTo>
                  <a:pt x="12349" y="21300"/>
                </a:lnTo>
                <a:cubicBezTo>
                  <a:pt x="12307" y="21053"/>
                  <a:pt x="12327" y="20983"/>
                  <a:pt x="12460" y="20871"/>
                </a:cubicBezTo>
                <a:cubicBezTo>
                  <a:pt x="12673" y="20693"/>
                  <a:pt x="12701" y="20361"/>
                  <a:pt x="12712" y="18023"/>
                </a:cubicBezTo>
                <a:cubicBezTo>
                  <a:pt x="12721" y="16007"/>
                  <a:pt x="12803" y="14640"/>
                  <a:pt x="12919" y="14560"/>
                </a:cubicBezTo>
                <a:cubicBezTo>
                  <a:pt x="12957" y="14533"/>
                  <a:pt x="13404" y="14970"/>
                  <a:pt x="13912" y="15529"/>
                </a:cubicBezTo>
                <a:cubicBezTo>
                  <a:pt x="14934" y="16654"/>
                  <a:pt x="15113" y="16757"/>
                  <a:pt x="15729" y="16573"/>
                </a:cubicBezTo>
                <a:cubicBezTo>
                  <a:pt x="16399" y="16374"/>
                  <a:pt x="16749" y="16501"/>
                  <a:pt x="16657" y="16910"/>
                </a:cubicBezTo>
                <a:cubicBezTo>
                  <a:pt x="16630" y="17030"/>
                  <a:pt x="16646" y="17137"/>
                  <a:pt x="16698" y="17172"/>
                </a:cubicBezTo>
                <a:cubicBezTo>
                  <a:pt x="16770" y="17222"/>
                  <a:pt x="18094" y="17535"/>
                  <a:pt x="18236" y="17536"/>
                </a:cubicBezTo>
                <a:cubicBezTo>
                  <a:pt x="18260" y="17536"/>
                  <a:pt x="18310" y="17380"/>
                  <a:pt x="18347" y="17190"/>
                </a:cubicBezTo>
                <a:cubicBezTo>
                  <a:pt x="18404" y="16902"/>
                  <a:pt x="18442" y="16848"/>
                  <a:pt x="18575" y="16864"/>
                </a:cubicBezTo>
                <a:cubicBezTo>
                  <a:pt x="18672" y="16875"/>
                  <a:pt x="18765" y="16820"/>
                  <a:pt x="18812" y="16722"/>
                </a:cubicBezTo>
                <a:cubicBezTo>
                  <a:pt x="18909" y="16520"/>
                  <a:pt x="19001" y="16520"/>
                  <a:pt x="19342" y="16724"/>
                </a:cubicBezTo>
                <a:cubicBezTo>
                  <a:pt x="19678" y="16924"/>
                  <a:pt x="19761" y="16927"/>
                  <a:pt x="19761" y="16740"/>
                </a:cubicBezTo>
                <a:cubicBezTo>
                  <a:pt x="19761" y="16659"/>
                  <a:pt x="19792" y="16559"/>
                  <a:pt x="19829" y="16517"/>
                </a:cubicBezTo>
                <a:cubicBezTo>
                  <a:pt x="19867" y="16474"/>
                  <a:pt x="19931" y="16073"/>
                  <a:pt x="19973" y="15627"/>
                </a:cubicBezTo>
                <a:cubicBezTo>
                  <a:pt x="20079" y="14475"/>
                  <a:pt x="20223" y="13983"/>
                  <a:pt x="20504" y="13814"/>
                </a:cubicBezTo>
                <a:cubicBezTo>
                  <a:pt x="20628" y="13739"/>
                  <a:pt x="20844" y="13571"/>
                  <a:pt x="20984" y="13438"/>
                </a:cubicBezTo>
                <a:lnTo>
                  <a:pt x="21238" y="13197"/>
                </a:lnTo>
                <a:lnTo>
                  <a:pt x="21192" y="12601"/>
                </a:lnTo>
                <a:cubicBezTo>
                  <a:pt x="21167" y="12274"/>
                  <a:pt x="21105" y="11914"/>
                  <a:pt x="21052" y="11802"/>
                </a:cubicBezTo>
                <a:cubicBezTo>
                  <a:pt x="20958" y="11603"/>
                  <a:pt x="20948" y="11616"/>
                  <a:pt x="20641" y="12334"/>
                </a:cubicBezTo>
                <a:cubicBezTo>
                  <a:pt x="20469" y="12738"/>
                  <a:pt x="20300" y="13048"/>
                  <a:pt x="20264" y="13023"/>
                </a:cubicBezTo>
                <a:cubicBezTo>
                  <a:pt x="20228" y="12999"/>
                  <a:pt x="20211" y="12588"/>
                  <a:pt x="20226" y="12111"/>
                </a:cubicBezTo>
                <a:cubicBezTo>
                  <a:pt x="20250" y="11358"/>
                  <a:pt x="20293" y="11112"/>
                  <a:pt x="20549" y="10267"/>
                </a:cubicBezTo>
                <a:cubicBezTo>
                  <a:pt x="20711" y="9731"/>
                  <a:pt x="20901" y="9147"/>
                  <a:pt x="20972" y="8968"/>
                </a:cubicBezTo>
                <a:cubicBezTo>
                  <a:pt x="21043" y="8790"/>
                  <a:pt x="21111" y="8560"/>
                  <a:pt x="21120" y="8460"/>
                </a:cubicBezTo>
                <a:cubicBezTo>
                  <a:pt x="21137" y="8287"/>
                  <a:pt x="21111" y="8277"/>
                  <a:pt x="20672" y="8277"/>
                </a:cubicBezTo>
                <a:cubicBezTo>
                  <a:pt x="20416" y="8277"/>
                  <a:pt x="20192" y="8250"/>
                  <a:pt x="20173" y="8217"/>
                </a:cubicBezTo>
                <a:cubicBezTo>
                  <a:pt x="20142" y="8160"/>
                  <a:pt x="20267" y="7431"/>
                  <a:pt x="20509" y="6269"/>
                </a:cubicBezTo>
                <a:cubicBezTo>
                  <a:pt x="20594" y="5863"/>
                  <a:pt x="20597" y="5745"/>
                  <a:pt x="20523" y="5677"/>
                </a:cubicBezTo>
                <a:cubicBezTo>
                  <a:pt x="20419" y="5580"/>
                  <a:pt x="18972" y="5230"/>
                  <a:pt x="18919" y="5289"/>
                </a:cubicBezTo>
                <a:cubicBezTo>
                  <a:pt x="18900" y="5310"/>
                  <a:pt x="18784" y="5864"/>
                  <a:pt x="18662" y="6521"/>
                </a:cubicBezTo>
                <a:cubicBezTo>
                  <a:pt x="18388" y="7998"/>
                  <a:pt x="18340" y="8152"/>
                  <a:pt x="18172" y="8071"/>
                </a:cubicBezTo>
                <a:cubicBezTo>
                  <a:pt x="18103" y="8038"/>
                  <a:pt x="17639" y="7884"/>
                  <a:pt x="17142" y="7729"/>
                </a:cubicBezTo>
                <a:cubicBezTo>
                  <a:pt x="16201" y="7437"/>
                  <a:pt x="16117" y="7444"/>
                  <a:pt x="16114" y="7804"/>
                </a:cubicBezTo>
                <a:cubicBezTo>
                  <a:pt x="16113" y="7914"/>
                  <a:pt x="16218" y="7949"/>
                  <a:pt x="16679" y="7992"/>
                </a:cubicBezTo>
                <a:cubicBezTo>
                  <a:pt x="16990" y="8020"/>
                  <a:pt x="17309" y="8050"/>
                  <a:pt x="17389" y="8059"/>
                </a:cubicBezTo>
                <a:cubicBezTo>
                  <a:pt x="17469" y="8068"/>
                  <a:pt x="17527" y="8112"/>
                  <a:pt x="17516" y="8156"/>
                </a:cubicBezTo>
                <a:cubicBezTo>
                  <a:pt x="17494" y="8251"/>
                  <a:pt x="16515" y="8263"/>
                  <a:pt x="15811" y="8178"/>
                </a:cubicBezTo>
                <a:lnTo>
                  <a:pt x="15327" y="8119"/>
                </a:lnTo>
                <a:lnTo>
                  <a:pt x="15283" y="8369"/>
                </a:lnTo>
                <a:cubicBezTo>
                  <a:pt x="15255" y="8524"/>
                  <a:pt x="15183" y="8633"/>
                  <a:pt x="15092" y="8660"/>
                </a:cubicBezTo>
                <a:cubicBezTo>
                  <a:pt x="14991" y="8689"/>
                  <a:pt x="14945" y="8771"/>
                  <a:pt x="14945" y="8919"/>
                </a:cubicBezTo>
                <a:cubicBezTo>
                  <a:pt x="14945" y="9057"/>
                  <a:pt x="14867" y="9212"/>
                  <a:pt x="14727" y="9349"/>
                </a:cubicBezTo>
                <a:cubicBezTo>
                  <a:pt x="14509" y="9563"/>
                  <a:pt x="14450" y="9836"/>
                  <a:pt x="14574" y="10055"/>
                </a:cubicBezTo>
                <a:cubicBezTo>
                  <a:pt x="14614" y="10125"/>
                  <a:pt x="14593" y="10251"/>
                  <a:pt x="14519" y="10395"/>
                </a:cubicBezTo>
                <a:cubicBezTo>
                  <a:pt x="14424" y="10578"/>
                  <a:pt x="14417" y="10672"/>
                  <a:pt x="14480" y="10859"/>
                </a:cubicBezTo>
                <a:cubicBezTo>
                  <a:pt x="14542" y="11040"/>
                  <a:pt x="14537" y="11128"/>
                  <a:pt x="14461" y="11244"/>
                </a:cubicBezTo>
                <a:cubicBezTo>
                  <a:pt x="14342" y="11425"/>
                  <a:pt x="14333" y="11721"/>
                  <a:pt x="14441" y="11944"/>
                </a:cubicBezTo>
                <a:cubicBezTo>
                  <a:pt x="14503" y="12073"/>
                  <a:pt x="14493" y="12142"/>
                  <a:pt x="14391" y="12267"/>
                </a:cubicBezTo>
                <a:cubicBezTo>
                  <a:pt x="14265" y="12422"/>
                  <a:pt x="14255" y="12417"/>
                  <a:pt x="13856" y="11990"/>
                </a:cubicBezTo>
                <a:cubicBezTo>
                  <a:pt x="13335" y="11430"/>
                  <a:pt x="13126" y="11291"/>
                  <a:pt x="12715" y="11228"/>
                </a:cubicBezTo>
                <a:cubicBezTo>
                  <a:pt x="12494" y="11194"/>
                  <a:pt x="12351" y="11124"/>
                  <a:pt x="12295" y="11019"/>
                </a:cubicBezTo>
                <a:cubicBezTo>
                  <a:pt x="12248" y="10931"/>
                  <a:pt x="11967" y="10735"/>
                  <a:pt x="11671" y="10583"/>
                </a:cubicBezTo>
                <a:lnTo>
                  <a:pt x="11131" y="10306"/>
                </a:lnTo>
                <a:lnTo>
                  <a:pt x="11545" y="9824"/>
                </a:lnTo>
                <a:cubicBezTo>
                  <a:pt x="11996" y="9297"/>
                  <a:pt x="12317" y="8631"/>
                  <a:pt x="12319" y="8219"/>
                </a:cubicBezTo>
                <a:cubicBezTo>
                  <a:pt x="12319" y="8002"/>
                  <a:pt x="12370" y="7919"/>
                  <a:pt x="12605" y="7754"/>
                </a:cubicBezTo>
                <a:cubicBezTo>
                  <a:pt x="12978" y="7492"/>
                  <a:pt x="13256" y="6866"/>
                  <a:pt x="13315" y="6156"/>
                </a:cubicBezTo>
                <a:cubicBezTo>
                  <a:pt x="13367" y="5533"/>
                  <a:pt x="13217" y="5056"/>
                  <a:pt x="12954" y="5014"/>
                </a:cubicBezTo>
                <a:cubicBezTo>
                  <a:pt x="12801" y="4990"/>
                  <a:pt x="12796" y="4956"/>
                  <a:pt x="12793" y="3649"/>
                </a:cubicBezTo>
                <a:cubicBezTo>
                  <a:pt x="12790" y="2438"/>
                  <a:pt x="12774" y="2273"/>
                  <a:pt x="12629" y="1941"/>
                </a:cubicBezTo>
                <a:cubicBezTo>
                  <a:pt x="12541" y="1739"/>
                  <a:pt x="12340" y="1465"/>
                  <a:pt x="12183" y="1331"/>
                </a:cubicBezTo>
                <a:cubicBezTo>
                  <a:pt x="12026" y="1197"/>
                  <a:pt x="11787" y="923"/>
                  <a:pt x="11650" y="723"/>
                </a:cubicBezTo>
                <a:cubicBezTo>
                  <a:pt x="11409" y="371"/>
                  <a:pt x="11127" y="191"/>
                  <a:pt x="11169" y="415"/>
                </a:cubicBezTo>
                <a:cubicBezTo>
                  <a:pt x="11197" y="563"/>
                  <a:pt x="11050" y="531"/>
                  <a:pt x="10496" y="271"/>
                </a:cubicBezTo>
                <a:cubicBezTo>
                  <a:pt x="10094" y="83"/>
                  <a:pt x="9658" y="-4"/>
                  <a:pt x="9211" y="0"/>
                </a:cubicBezTo>
                <a:close/>
                <a:moveTo>
                  <a:pt x="1306" y="4938"/>
                </a:moveTo>
                <a:cubicBezTo>
                  <a:pt x="1245" y="4954"/>
                  <a:pt x="1097" y="4973"/>
                  <a:pt x="978" y="4979"/>
                </a:cubicBezTo>
                <a:cubicBezTo>
                  <a:pt x="711" y="4992"/>
                  <a:pt x="672" y="5144"/>
                  <a:pt x="788" y="5723"/>
                </a:cubicBezTo>
                <a:lnTo>
                  <a:pt x="873" y="6140"/>
                </a:lnTo>
                <a:lnTo>
                  <a:pt x="1143" y="6090"/>
                </a:lnTo>
                <a:lnTo>
                  <a:pt x="1414" y="6042"/>
                </a:lnTo>
                <a:lnTo>
                  <a:pt x="1414" y="5475"/>
                </a:lnTo>
                <a:cubicBezTo>
                  <a:pt x="1414" y="5012"/>
                  <a:pt x="1395" y="4914"/>
                  <a:pt x="1306" y="4938"/>
                </a:cubicBezTo>
                <a:close/>
                <a:moveTo>
                  <a:pt x="94" y="5748"/>
                </a:moveTo>
                <a:cubicBezTo>
                  <a:pt x="82" y="5752"/>
                  <a:pt x="70" y="5771"/>
                  <a:pt x="59" y="5803"/>
                </a:cubicBezTo>
                <a:cubicBezTo>
                  <a:pt x="-32" y="6062"/>
                  <a:pt x="-16" y="6475"/>
                  <a:pt x="97" y="6778"/>
                </a:cubicBezTo>
                <a:cubicBezTo>
                  <a:pt x="220" y="7105"/>
                  <a:pt x="250" y="7118"/>
                  <a:pt x="358" y="6893"/>
                </a:cubicBezTo>
                <a:cubicBezTo>
                  <a:pt x="421" y="6763"/>
                  <a:pt x="404" y="6607"/>
                  <a:pt x="277" y="6184"/>
                </a:cubicBezTo>
                <a:cubicBezTo>
                  <a:pt x="180" y="5860"/>
                  <a:pt x="132" y="5736"/>
                  <a:pt x="94" y="5748"/>
                </a:cubicBezTo>
                <a:close/>
                <a:moveTo>
                  <a:pt x="21359" y="8958"/>
                </a:moveTo>
                <a:cubicBezTo>
                  <a:pt x="21243" y="8995"/>
                  <a:pt x="21121" y="9304"/>
                  <a:pt x="21178" y="9470"/>
                </a:cubicBezTo>
                <a:cubicBezTo>
                  <a:pt x="21240" y="9650"/>
                  <a:pt x="21332" y="9591"/>
                  <a:pt x="21460" y="9293"/>
                </a:cubicBezTo>
                <a:cubicBezTo>
                  <a:pt x="21527" y="9136"/>
                  <a:pt x="21568" y="9009"/>
                  <a:pt x="21552" y="9009"/>
                </a:cubicBezTo>
                <a:cubicBezTo>
                  <a:pt x="21536" y="9009"/>
                  <a:pt x="21471" y="8986"/>
                  <a:pt x="21409" y="8959"/>
                </a:cubicBezTo>
                <a:cubicBezTo>
                  <a:pt x="21393" y="8953"/>
                  <a:pt x="21376" y="8952"/>
                  <a:pt x="21359" y="8958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02" name="Zeichnung"/>
          <p:cNvGrpSpPr/>
          <p:nvPr/>
        </p:nvGrpSpPr>
        <p:grpSpPr>
          <a:xfrm>
            <a:off x="5004926" y="973764"/>
            <a:ext cx="3921240" cy="519132"/>
            <a:chOff x="0" y="0"/>
            <a:chExt cx="7842478" cy="1038263"/>
          </a:xfrm>
        </p:grpSpPr>
        <p:sp>
          <p:nvSpPr>
            <p:cNvPr id="189" name="Linie"/>
            <p:cNvSpPr/>
            <p:nvPr/>
          </p:nvSpPr>
          <p:spPr>
            <a:xfrm>
              <a:off x="0" y="0"/>
              <a:ext cx="485155" cy="616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5" h="21449" extrusionOk="0">
                  <a:moveTo>
                    <a:pt x="6032" y="0"/>
                  </a:moveTo>
                  <a:cubicBezTo>
                    <a:pt x="5324" y="2369"/>
                    <a:pt x="4615" y="4738"/>
                    <a:pt x="3730" y="7595"/>
                  </a:cubicBezTo>
                  <a:cubicBezTo>
                    <a:pt x="2845" y="10452"/>
                    <a:pt x="1783" y="13796"/>
                    <a:pt x="1163" y="15817"/>
                  </a:cubicBezTo>
                  <a:cubicBezTo>
                    <a:pt x="543" y="17837"/>
                    <a:pt x="366" y="18534"/>
                    <a:pt x="189" y="19231"/>
                  </a:cubicBezTo>
                  <a:cubicBezTo>
                    <a:pt x="12" y="19928"/>
                    <a:pt x="-165" y="20625"/>
                    <a:pt x="278" y="21043"/>
                  </a:cubicBezTo>
                  <a:cubicBezTo>
                    <a:pt x="720" y="21461"/>
                    <a:pt x="1783" y="21600"/>
                    <a:pt x="4438" y="21252"/>
                  </a:cubicBezTo>
                  <a:cubicBezTo>
                    <a:pt x="7094" y="20903"/>
                    <a:pt x="11343" y="20067"/>
                    <a:pt x="14442" y="19579"/>
                  </a:cubicBezTo>
                  <a:cubicBezTo>
                    <a:pt x="17540" y="19092"/>
                    <a:pt x="19487" y="18952"/>
                    <a:pt x="21435" y="18813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190" name="Linie"/>
            <p:cNvSpPr/>
            <p:nvPr/>
          </p:nvSpPr>
          <p:spPr>
            <a:xfrm>
              <a:off x="232697" y="324587"/>
              <a:ext cx="156284" cy="713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91" extrusionOk="0">
                  <a:moveTo>
                    <a:pt x="21600" y="0"/>
                  </a:moveTo>
                  <a:cubicBezTo>
                    <a:pt x="18831" y="3017"/>
                    <a:pt x="16062" y="6034"/>
                    <a:pt x="13292" y="9231"/>
                  </a:cubicBezTo>
                  <a:cubicBezTo>
                    <a:pt x="10523" y="12429"/>
                    <a:pt x="7754" y="15808"/>
                    <a:pt x="5815" y="18040"/>
                  </a:cubicBezTo>
                  <a:cubicBezTo>
                    <a:pt x="3877" y="20273"/>
                    <a:pt x="2769" y="21359"/>
                    <a:pt x="1938" y="21479"/>
                  </a:cubicBezTo>
                  <a:cubicBezTo>
                    <a:pt x="1108" y="21600"/>
                    <a:pt x="554" y="20755"/>
                    <a:pt x="0" y="19911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191" name="Linie"/>
            <p:cNvSpPr/>
            <p:nvPr/>
          </p:nvSpPr>
          <p:spPr>
            <a:xfrm>
              <a:off x="821764" y="120905"/>
              <a:ext cx="559181" cy="8309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9" h="21534" extrusionOk="0">
                  <a:moveTo>
                    <a:pt x="0" y="605"/>
                  </a:moveTo>
                  <a:cubicBezTo>
                    <a:pt x="3240" y="397"/>
                    <a:pt x="6480" y="190"/>
                    <a:pt x="9797" y="86"/>
                  </a:cubicBezTo>
                  <a:cubicBezTo>
                    <a:pt x="13114" y="-18"/>
                    <a:pt x="16509" y="-18"/>
                    <a:pt x="18591" y="34"/>
                  </a:cubicBezTo>
                  <a:cubicBezTo>
                    <a:pt x="20674" y="86"/>
                    <a:pt x="21446" y="190"/>
                    <a:pt x="21523" y="553"/>
                  </a:cubicBezTo>
                  <a:cubicBezTo>
                    <a:pt x="21600" y="917"/>
                    <a:pt x="20983" y="1540"/>
                    <a:pt x="19903" y="3357"/>
                  </a:cubicBezTo>
                  <a:cubicBezTo>
                    <a:pt x="18823" y="5174"/>
                    <a:pt x="17280" y="8186"/>
                    <a:pt x="15891" y="11197"/>
                  </a:cubicBezTo>
                  <a:cubicBezTo>
                    <a:pt x="14503" y="14209"/>
                    <a:pt x="13269" y="17220"/>
                    <a:pt x="12574" y="19038"/>
                  </a:cubicBezTo>
                  <a:cubicBezTo>
                    <a:pt x="11880" y="20855"/>
                    <a:pt x="11726" y="21478"/>
                    <a:pt x="11571" y="21530"/>
                  </a:cubicBezTo>
                  <a:cubicBezTo>
                    <a:pt x="11417" y="21582"/>
                    <a:pt x="11263" y="21063"/>
                    <a:pt x="11109" y="20544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192" name="Linie"/>
            <p:cNvSpPr/>
            <p:nvPr/>
          </p:nvSpPr>
          <p:spPr>
            <a:xfrm>
              <a:off x="1026133" y="553001"/>
              <a:ext cx="468851" cy="48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3877" y="18000"/>
                    <a:pt x="7754" y="14400"/>
                    <a:pt x="11169" y="11700"/>
                  </a:cubicBezTo>
                  <a:cubicBezTo>
                    <a:pt x="14585" y="9000"/>
                    <a:pt x="17538" y="7200"/>
                    <a:pt x="19200" y="5400"/>
                  </a:cubicBezTo>
                  <a:cubicBezTo>
                    <a:pt x="20862" y="3600"/>
                    <a:pt x="21231" y="1800"/>
                    <a:pt x="21600" y="0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193" name="Linie"/>
            <p:cNvSpPr/>
            <p:nvPr/>
          </p:nvSpPr>
          <p:spPr>
            <a:xfrm>
              <a:off x="1881875" y="203402"/>
              <a:ext cx="512855" cy="611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393" extrusionOk="0">
                  <a:moveTo>
                    <a:pt x="13471" y="1297"/>
                  </a:moveTo>
                  <a:cubicBezTo>
                    <a:pt x="11796" y="1016"/>
                    <a:pt x="10122" y="736"/>
                    <a:pt x="8448" y="1156"/>
                  </a:cubicBezTo>
                  <a:cubicBezTo>
                    <a:pt x="6773" y="1577"/>
                    <a:pt x="5099" y="2699"/>
                    <a:pt x="3675" y="4873"/>
                  </a:cubicBezTo>
                  <a:cubicBezTo>
                    <a:pt x="2252" y="7047"/>
                    <a:pt x="1080" y="10273"/>
                    <a:pt x="494" y="12658"/>
                  </a:cubicBezTo>
                  <a:cubicBezTo>
                    <a:pt x="-92" y="15042"/>
                    <a:pt x="-92" y="16585"/>
                    <a:pt x="159" y="17637"/>
                  </a:cubicBezTo>
                  <a:cubicBezTo>
                    <a:pt x="410" y="18689"/>
                    <a:pt x="913" y="19250"/>
                    <a:pt x="1499" y="19811"/>
                  </a:cubicBezTo>
                  <a:cubicBezTo>
                    <a:pt x="2085" y="20372"/>
                    <a:pt x="2755" y="20933"/>
                    <a:pt x="3508" y="21213"/>
                  </a:cubicBezTo>
                  <a:cubicBezTo>
                    <a:pt x="4261" y="21494"/>
                    <a:pt x="5099" y="21494"/>
                    <a:pt x="6773" y="20863"/>
                  </a:cubicBezTo>
                  <a:cubicBezTo>
                    <a:pt x="8448" y="20232"/>
                    <a:pt x="10959" y="18969"/>
                    <a:pt x="13220" y="17567"/>
                  </a:cubicBezTo>
                  <a:cubicBezTo>
                    <a:pt x="15480" y="16164"/>
                    <a:pt x="17489" y="14621"/>
                    <a:pt x="18996" y="12588"/>
                  </a:cubicBezTo>
                  <a:cubicBezTo>
                    <a:pt x="20503" y="10554"/>
                    <a:pt x="21508" y="8029"/>
                    <a:pt x="21424" y="5925"/>
                  </a:cubicBezTo>
                  <a:cubicBezTo>
                    <a:pt x="21341" y="3821"/>
                    <a:pt x="20168" y="2138"/>
                    <a:pt x="18578" y="1156"/>
                  </a:cubicBezTo>
                  <a:cubicBezTo>
                    <a:pt x="16987" y="175"/>
                    <a:pt x="14978" y="-106"/>
                    <a:pt x="13555" y="34"/>
                  </a:cubicBezTo>
                  <a:cubicBezTo>
                    <a:pt x="12131" y="175"/>
                    <a:pt x="11294" y="736"/>
                    <a:pt x="10457" y="1297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194" name="Linie"/>
            <p:cNvSpPr/>
            <p:nvPr/>
          </p:nvSpPr>
          <p:spPr>
            <a:xfrm>
              <a:off x="3382401" y="300544"/>
              <a:ext cx="72132" cy="504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4400" y="5486"/>
                    <a:pt x="7200" y="10971"/>
                    <a:pt x="3600" y="14571"/>
                  </a:cubicBezTo>
                  <a:cubicBezTo>
                    <a:pt x="0" y="18171"/>
                    <a:pt x="0" y="19886"/>
                    <a:pt x="0" y="21600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195" name="Linie"/>
            <p:cNvSpPr/>
            <p:nvPr/>
          </p:nvSpPr>
          <p:spPr>
            <a:xfrm>
              <a:off x="3190053" y="468849"/>
              <a:ext cx="625132" cy="55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015" extrusionOk="0">
                  <a:moveTo>
                    <a:pt x="0" y="12960"/>
                  </a:moveTo>
                  <a:cubicBezTo>
                    <a:pt x="3462" y="17280"/>
                    <a:pt x="6923" y="21600"/>
                    <a:pt x="10523" y="19440"/>
                  </a:cubicBezTo>
                  <a:cubicBezTo>
                    <a:pt x="14123" y="17280"/>
                    <a:pt x="17862" y="8640"/>
                    <a:pt x="21600" y="0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196" name="Linie"/>
            <p:cNvSpPr/>
            <p:nvPr/>
          </p:nvSpPr>
          <p:spPr>
            <a:xfrm>
              <a:off x="4392229" y="170733"/>
              <a:ext cx="486477" cy="675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430" extrusionOk="0">
                  <a:moveTo>
                    <a:pt x="7376" y="2210"/>
                  </a:moveTo>
                  <a:cubicBezTo>
                    <a:pt x="9307" y="1448"/>
                    <a:pt x="11239" y="685"/>
                    <a:pt x="13083" y="304"/>
                  </a:cubicBezTo>
                  <a:cubicBezTo>
                    <a:pt x="14927" y="-77"/>
                    <a:pt x="16683" y="-77"/>
                    <a:pt x="17824" y="177"/>
                  </a:cubicBezTo>
                  <a:cubicBezTo>
                    <a:pt x="18966" y="431"/>
                    <a:pt x="19493" y="939"/>
                    <a:pt x="19580" y="1829"/>
                  </a:cubicBezTo>
                  <a:cubicBezTo>
                    <a:pt x="19668" y="2718"/>
                    <a:pt x="19317" y="3989"/>
                    <a:pt x="18088" y="5323"/>
                  </a:cubicBezTo>
                  <a:cubicBezTo>
                    <a:pt x="16859" y="6657"/>
                    <a:pt x="14751" y="8055"/>
                    <a:pt x="13259" y="9008"/>
                  </a:cubicBezTo>
                  <a:cubicBezTo>
                    <a:pt x="11766" y="9961"/>
                    <a:pt x="10888" y="10469"/>
                    <a:pt x="10888" y="10723"/>
                  </a:cubicBezTo>
                  <a:cubicBezTo>
                    <a:pt x="10888" y="10977"/>
                    <a:pt x="11766" y="10977"/>
                    <a:pt x="13083" y="10850"/>
                  </a:cubicBezTo>
                  <a:cubicBezTo>
                    <a:pt x="14400" y="10723"/>
                    <a:pt x="16156" y="10469"/>
                    <a:pt x="17737" y="10659"/>
                  </a:cubicBezTo>
                  <a:cubicBezTo>
                    <a:pt x="19317" y="10850"/>
                    <a:pt x="20722" y="11485"/>
                    <a:pt x="21161" y="12692"/>
                  </a:cubicBezTo>
                  <a:cubicBezTo>
                    <a:pt x="21600" y="13899"/>
                    <a:pt x="21073" y="15678"/>
                    <a:pt x="20195" y="17012"/>
                  </a:cubicBezTo>
                  <a:cubicBezTo>
                    <a:pt x="19317" y="18347"/>
                    <a:pt x="18088" y="19236"/>
                    <a:pt x="16683" y="19935"/>
                  </a:cubicBezTo>
                  <a:cubicBezTo>
                    <a:pt x="15278" y="20634"/>
                    <a:pt x="13698" y="21142"/>
                    <a:pt x="11590" y="21332"/>
                  </a:cubicBezTo>
                  <a:cubicBezTo>
                    <a:pt x="9483" y="21523"/>
                    <a:pt x="6849" y="21396"/>
                    <a:pt x="5093" y="21269"/>
                  </a:cubicBezTo>
                  <a:cubicBezTo>
                    <a:pt x="3337" y="21142"/>
                    <a:pt x="2459" y="21015"/>
                    <a:pt x="1756" y="20379"/>
                  </a:cubicBezTo>
                  <a:cubicBezTo>
                    <a:pt x="1054" y="19744"/>
                    <a:pt x="527" y="18601"/>
                    <a:pt x="0" y="17457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197" name="Linie"/>
            <p:cNvSpPr/>
            <p:nvPr/>
          </p:nvSpPr>
          <p:spPr>
            <a:xfrm>
              <a:off x="5197689" y="186167"/>
              <a:ext cx="451261" cy="690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6" h="21505" extrusionOk="0">
                  <a:moveTo>
                    <a:pt x="10896" y="942"/>
                  </a:moveTo>
                  <a:cubicBezTo>
                    <a:pt x="11469" y="442"/>
                    <a:pt x="12042" y="-57"/>
                    <a:pt x="12138" y="5"/>
                  </a:cubicBezTo>
                  <a:cubicBezTo>
                    <a:pt x="12234" y="68"/>
                    <a:pt x="11851" y="692"/>
                    <a:pt x="11087" y="1691"/>
                  </a:cubicBezTo>
                  <a:cubicBezTo>
                    <a:pt x="10322" y="2690"/>
                    <a:pt x="9175" y="4063"/>
                    <a:pt x="8506" y="5062"/>
                  </a:cubicBezTo>
                  <a:cubicBezTo>
                    <a:pt x="7837" y="6061"/>
                    <a:pt x="7646" y="6685"/>
                    <a:pt x="7837" y="7247"/>
                  </a:cubicBezTo>
                  <a:cubicBezTo>
                    <a:pt x="8028" y="7809"/>
                    <a:pt x="8602" y="8308"/>
                    <a:pt x="9844" y="8371"/>
                  </a:cubicBezTo>
                  <a:cubicBezTo>
                    <a:pt x="11087" y="8433"/>
                    <a:pt x="12998" y="8059"/>
                    <a:pt x="14432" y="7746"/>
                  </a:cubicBezTo>
                  <a:cubicBezTo>
                    <a:pt x="15865" y="7434"/>
                    <a:pt x="16821" y="7185"/>
                    <a:pt x="17777" y="7185"/>
                  </a:cubicBezTo>
                  <a:cubicBezTo>
                    <a:pt x="18733" y="7185"/>
                    <a:pt x="19688" y="7434"/>
                    <a:pt x="20358" y="7871"/>
                  </a:cubicBezTo>
                  <a:cubicBezTo>
                    <a:pt x="21027" y="8308"/>
                    <a:pt x="21409" y="8933"/>
                    <a:pt x="21504" y="10306"/>
                  </a:cubicBezTo>
                  <a:cubicBezTo>
                    <a:pt x="21600" y="11679"/>
                    <a:pt x="21409" y="13802"/>
                    <a:pt x="20166" y="15675"/>
                  </a:cubicBezTo>
                  <a:cubicBezTo>
                    <a:pt x="18924" y="17548"/>
                    <a:pt x="16630" y="19171"/>
                    <a:pt x="14432" y="20107"/>
                  </a:cubicBezTo>
                  <a:cubicBezTo>
                    <a:pt x="12234" y="21044"/>
                    <a:pt x="10131" y="21293"/>
                    <a:pt x="8602" y="21418"/>
                  </a:cubicBezTo>
                  <a:cubicBezTo>
                    <a:pt x="7073" y="21543"/>
                    <a:pt x="6117" y="21543"/>
                    <a:pt x="5257" y="21356"/>
                  </a:cubicBezTo>
                  <a:cubicBezTo>
                    <a:pt x="4396" y="21168"/>
                    <a:pt x="3632" y="20794"/>
                    <a:pt x="2772" y="19733"/>
                  </a:cubicBezTo>
                  <a:cubicBezTo>
                    <a:pt x="1911" y="18671"/>
                    <a:pt x="956" y="16923"/>
                    <a:pt x="0" y="15175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198" name="Linie"/>
            <p:cNvSpPr/>
            <p:nvPr/>
          </p:nvSpPr>
          <p:spPr>
            <a:xfrm>
              <a:off x="5510254" y="144261"/>
              <a:ext cx="528960" cy="41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157" extrusionOk="0">
                  <a:moveTo>
                    <a:pt x="0" y="17673"/>
                  </a:moveTo>
                  <a:cubicBezTo>
                    <a:pt x="3273" y="19636"/>
                    <a:pt x="6545" y="21600"/>
                    <a:pt x="10145" y="18655"/>
                  </a:cubicBezTo>
                  <a:cubicBezTo>
                    <a:pt x="13745" y="15709"/>
                    <a:pt x="17673" y="7855"/>
                    <a:pt x="21600" y="0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199" name="Linie"/>
            <p:cNvSpPr/>
            <p:nvPr/>
          </p:nvSpPr>
          <p:spPr>
            <a:xfrm>
              <a:off x="6171579" y="183547"/>
              <a:ext cx="569519" cy="5960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420" extrusionOk="0">
                  <a:moveTo>
                    <a:pt x="13495" y="748"/>
                  </a:moveTo>
                  <a:cubicBezTo>
                    <a:pt x="12745" y="316"/>
                    <a:pt x="11995" y="-116"/>
                    <a:pt x="10720" y="28"/>
                  </a:cubicBezTo>
                  <a:cubicBezTo>
                    <a:pt x="9445" y="172"/>
                    <a:pt x="7645" y="892"/>
                    <a:pt x="5845" y="2260"/>
                  </a:cubicBezTo>
                  <a:cubicBezTo>
                    <a:pt x="4045" y="3628"/>
                    <a:pt x="2245" y="5644"/>
                    <a:pt x="1195" y="8020"/>
                  </a:cubicBezTo>
                  <a:cubicBezTo>
                    <a:pt x="145" y="10396"/>
                    <a:pt x="-155" y="13132"/>
                    <a:pt x="70" y="15220"/>
                  </a:cubicBezTo>
                  <a:cubicBezTo>
                    <a:pt x="295" y="17308"/>
                    <a:pt x="1045" y="18748"/>
                    <a:pt x="2095" y="19756"/>
                  </a:cubicBezTo>
                  <a:cubicBezTo>
                    <a:pt x="3145" y="20764"/>
                    <a:pt x="4495" y="21340"/>
                    <a:pt x="5995" y="21412"/>
                  </a:cubicBezTo>
                  <a:cubicBezTo>
                    <a:pt x="7495" y="21484"/>
                    <a:pt x="9145" y="21052"/>
                    <a:pt x="11395" y="19684"/>
                  </a:cubicBezTo>
                  <a:cubicBezTo>
                    <a:pt x="13645" y="18316"/>
                    <a:pt x="16495" y="16012"/>
                    <a:pt x="18370" y="13852"/>
                  </a:cubicBezTo>
                  <a:cubicBezTo>
                    <a:pt x="20245" y="11692"/>
                    <a:pt x="21145" y="9676"/>
                    <a:pt x="21295" y="7876"/>
                  </a:cubicBezTo>
                  <a:cubicBezTo>
                    <a:pt x="21445" y="6076"/>
                    <a:pt x="20845" y="4492"/>
                    <a:pt x="19945" y="3196"/>
                  </a:cubicBezTo>
                  <a:cubicBezTo>
                    <a:pt x="19045" y="1900"/>
                    <a:pt x="17845" y="892"/>
                    <a:pt x="16195" y="460"/>
                  </a:cubicBezTo>
                  <a:cubicBezTo>
                    <a:pt x="14545" y="28"/>
                    <a:pt x="12445" y="172"/>
                    <a:pt x="10345" y="316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200" name="Linie"/>
            <p:cNvSpPr/>
            <p:nvPr/>
          </p:nvSpPr>
          <p:spPr>
            <a:xfrm>
              <a:off x="7325542" y="396718"/>
              <a:ext cx="408742" cy="36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4659" y="14400"/>
                    <a:pt x="9318" y="7200"/>
                    <a:pt x="12918" y="3600"/>
                  </a:cubicBezTo>
                  <a:cubicBezTo>
                    <a:pt x="16518" y="0"/>
                    <a:pt x="19059" y="0"/>
                    <a:pt x="21600" y="0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201" name="Linie"/>
            <p:cNvSpPr/>
            <p:nvPr/>
          </p:nvSpPr>
          <p:spPr>
            <a:xfrm>
              <a:off x="7277455" y="589066"/>
              <a:ext cx="565024" cy="36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3983" y="21600"/>
                    <a:pt x="7966" y="21600"/>
                    <a:pt x="11566" y="18000"/>
                  </a:cubicBezTo>
                  <a:cubicBezTo>
                    <a:pt x="15166" y="14400"/>
                    <a:pt x="18383" y="7200"/>
                    <a:pt x="21600" y="0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</p:grpSp>
      <p:sp>
        <p:nvSpPr>
          <p:cNvPr id="203" name="Linie"/>
          <p:cNvSpPr/>
          <p:nvPr/>
        </p:nvSpPr>
        <p:spPr>
          <a:xfrm flipV="1">
            <a:off x="4730139" y="1693332"/>
            <a:ext cx="5562850" cy="61556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pic>
        <p:nvPicPr>
          <p:cNvPr id="204" name="Audioaufnahme.m4a" descr="Audioaufnahme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759486" y="883600"/>
            <a:ext cx="285751" cy="2857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5" fill="hold"/>
                                        <p:tgtEl>
                                          <p:spTgt spid="2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04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rafik 2" descr="Grafik 2"/>
          <p:cNvPicPr>
            <a:picLocks noChangeAspect="1"/>
          </p:cNvPicPr>
          <p:nvPr/>
        </p:nvPicPr>
        <p:blipFill>
          <a:blip r:embed="rId4"/>
          <a:srcRect t="72085"/>
          <a:stretch>
            <a:fillRect/>
          </a:stretch>
        </p:blipFill>
        <p:spPr>
          <a:xfrm>
            <a:off x="-141146" y="4906764"/>
            <a:ext cx="12275858" cy="19513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Grafik 4" descr="Grafi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66" y="-1371939"/>
            <a:ext cx="12192001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Grafik 3" descr="Grafik 3"/>
          <p:cNvPicPr>
            <a:picLocks noChangeAspect="1"/>
          </p:cNvPicPr>
          <p:nvPr/>
        </p:nvPicPr>
        <p:blipFill>
          <a:blip r:embed="rId6"/>
          <a:srcRect l="36525" t="2261" r="3233" b="40029"/>
          <a:stretch>
            <a:fillRect/>
          </a:stretch>
        </p:blipFill>
        <p:spPr>
          <a:xfrm>
            <a:off x="3437347" y="72370"/>
            <a:ext cx="9340598" cy="5095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Grafik 5" descr="Grafik 5"/>
          <p:cNvPicPr>
            <a:picLocks noChangeAspect="1"/>
          </p:cNvPicPr>
          <p:nvPr/>
        </p:nvPicPr>
        <p:blipFill>
          <a:blip r:embed="rId7"/>
          <a:srcRect l="39724" t="31490" r="29996" b="26802"/>
          <a:stretch>
            <a:fillRect/>
          </a:stretch>
        </p:blipFill>
        <p:spPr>
          <a:xfrm>
            <a:off x="143566" y="0"/>
            <a:ext cx="3578136" cy="28065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Grafik 11" descr="Grafik 11"/>
          <p:cNvPicPr>
            <a:picLocks noChangeAspect="1"/>
          </p:cNvPicPr>
          <p:nvPr/>
        </p:nvPicPr>
        <p:blipFill>
          <a:blip r:embed="rId8"/>
          <a:srcRect l="19783" t="32610" r="66130" b="16365"/>
          <a:stretch>
            <a:fillRect/>
          </a:stretch>
        </p:blipFill>
        <p:spPr>
          <a:xfrm>
            <a:off x="1932679" y="2484044"/>
            <a:ext cx="1625603" cy="335278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Grafik 11" descr="Grafik 11"/>
          <p:cNvPicPr>
            <a:picLocks noChangeAspect="1"/>
          </p:cNvPicPr>
          <p:nvPr/>
        </p:nvPicPr>
        <p:blipFill>
          <a:blip r:embed="rId9"/>
          <a:srcRect l="27877" t="59125" r="57327" b="14894"/>
          <a:stretch>
            <a:fillRect/>
          </a:stretch>
        </p:blipFill>
        <p:spPr>
          <a:xfrm>
            <a:off x="20307" y="2484044"/>
            <a:ext cx="1592248" cy="1592190"/>
          </a:xfrm>
          <a:prstGeom prst="rect">
            <a:avLst/>
          </a:prstGeom>
          <a:ln w="12700">
            <a:miter lim="400000"/>
          </a:ln>
          <a:effectLst>
            <a:outerShdw blurRad="190500" dist="12700" dir="5400000" rotWithShape="0">
              <a:srgbClr val="000000">
                <a:alpha val="75000"/>
              </a:srgbClr>
            </a:outerShdw>
          </a:effectLst>
        </p:spPr>
      </p:pic>
      <p:pic>
        <p:nvPicPr>
          <p:cNvPr id="212" name="Grafik 2" descr="Grafik 2"/>
          <p:cNvPicPr>
            <a:picLocks noChangeAspect="1"/>
          </p:cNvPicPr>
          <p:nvPr/>
        </p:nvPicPr>
        <p:blipFill>
          <a:blip r:embed="rId10"/>
          <a:srcRect l="8304" t="61666" r="55395" b="6667"/>
          <a:stretch>
            <a:fillRect/>
          </a:stretch>
        </p:blipFill>
        <p:spPr>
          <a:xfrm>
            <a:off x="-521037" y="3463644"/>
            <a:ext cx="4940078" cy="24538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Grafik 15" descr="Grafik 15"/>
          <p:cNvPicPr>
            <a:picLocks noChangeAspect="1"/>
          </p:cNvPicPr>
          <p:nvPr/>
        </p:nvPicPr>
        <p:blipFill>
          <a:blip r:embed="rId11"/>
          <a:srcRect l="22398" r="60993" b="64792"/>
          <a:stretch>
            <a:fillRect/>
          </a:stretch>
        </p:blipFill>
        <p:spPr>
          <a:xfrm>
            <a:off x="2251965" y="4075116"/>
            <a:ext cx="1306311" cy="1576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Grafik 13" descr="Grafik 13"/>
          <p:cNvPicPr>
            <a:picLocks noChangeAspect="1"/>
          </p:cNvPicPr>
          <p:nvPr/>
        </p:nvPicPr>
        <p:blipFill>
          <a:blip r:embed="rId12"/>
          <a:srcRect l="1994" t="22122" r="81398" b="56667"/>
          <a:stretch>
            <a:fillRect/>
          </a:stretch>
        </p:blipFill>
        <p:spPr>
          <a:xfrm>
            <a:off x="-141146" y="3970540"/>
            <a:ext cx="2312363" cy="1681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Grafik 21" descr="Grafik 21"/>
          <p:cNvPicPr>
            <a:picLocks noChangeAspect="1"/>
          </p:cNvPicPr>
          <p:nvPr/>
        </p:nvPicPr>
        <p:blipFill>
          <a:blip r:embed="rId13"/>
          <a:srcRect l="5410" t="30456" r="55653" b="57156"/>
          <a:stretch>
            <a:fillRect/>
          </a:stretch>
        </p:blipFill>
        <p:spPr>
          <a:xfrm>
            <a:off x="387095" y="302282"/>
            <a:ext cx="2038056" cy="916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Grafik 21" descr="Grafik 21"/>
          <p:cNvPicPr>
            <a:picLocks noChangeAspect="1"/>
          </p:cNvPicPr>
          <p:nvPr/>
        </p:nvPicPr>
        <p:blipFill>
          <a:blip r:embed="rId13"/>
          <a:srcRect l="5410" t="30456" r="55653" b="57156"/>
          <a:stretch>
            <a:fillRect/>
          </a:stretch>
        </p:blipFill>
        <p:spPr>
          <a:xfrm>
            <a:off x="387095" y="1544828"/>
            <a:ext cx="2038056" cy="916499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Abgerundetes Rechteck"/>
          <p:cNvSpPr/>
          <p:nvPr/>
        </p:nvSpPr>
        <p:spPr>
          <a:xfrm>
            <a:off x="541686" y="476671"/>
            <a:ext cx="1629526" cy="535146"/>
          </a:xfrm>
          <a:prstGeom prst="roundRect">
            <a:avLst>
              <a:gd name="adj" fmla="val 16775"/>
            </a:avLst>
          </a:prstGeom>
          <a:solidFill>
            <a:srgbClr val="FF4015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565150">
              <a:defRPr sz="32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 sz="1600"/>
          </a:p>
        </p:txBody>
      </p:sp>
      <p:sp>
        <p:nvSpPr>
          <p:cNvPr id="218" name="Deutsch"/>
          <p:cNvSpPr txBox="1"/>
          <p:nvPr/>
        </p:nvSpPr>
        <p:spPr>
          <a:xfrm>
            <a:off x="541686" y="517094"/>
            <a:ext cx="1586208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defRPr sz="6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3000"/>
              <a:t>Deutsch</a:t>
            </a:r>
          </a:p>
        </p:txBody>
      </p:sp>
      <p:sp>
        <p:nvSpPr>
          <p:cNvPr id="219" name="Abgerundetes Rechteck"/>
          <p:cNvSpPr/>
          <p:nvPr/>
        </p:nvSpPr>
        <p:spPr>
          <a:xfrm>
            <a:off x="620038" y="1724109"/>
            <a:ext cx="1572268" cy="511571"/>
          </a:xfrm>
          <a:prstGeom prst="roundRect">
            <a:avLst>
              <a:gd name="adj" fmla="val 15892"/>
            </a:avLst>
          </a:prstGeom>
          <a:solidFill>
            <a:srgbClr val="3A87FE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565150">
              <a:defRPr sz="32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 sz="1600"/>
          </a:p>
        </p:txBody>
      </p:sp>
      <p:sp>
        <p:nvSpPr>
          <p:cNvPr id="220" name="Mathe"/>
          <p:cNvSpPr txBox="1"/>
          <p:nvPr/>
        </p:nvSpPr>
        <p:spPr>
          <a:xfrm>
            <a:off x="541686" y="1705872"/>
            <a:ext cx="1586208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defRPr sz="6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3000"/>
              <a:t>Mathe</a:t>
            </a:r>
          </a:p>
        </p:txBody>
      </p:sp>
      <p:pic>
        <p:nvPicPr>
          <p:cNvPr id="221" name="IMG_6679.jpeg" descr="IMG_6679.jpeg"/>
          <p:cNvPicPr>
            <a:picLocks noChangeAspect="1"/>
          </p:cNvPicPr>
          <p:nvPr/>
        </p:nvPicPr>
        <p:blipFill>
          <a:blip r:embed="rId14"/>
          <a:srcRect l="5773" t="19659" r="4951"/>
          <a:stretch>
            <a:fillRect/>
          </a:stretch>
        </p:blipFill>
        <p:spPr>
          <a:xfrm>
            <a:off x="1258352" y="1544828"/>
            <a:ext cx="2686886" cy="24179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5" h="21596" extrusionOk="0">
                <a:moveTo>
                  <a:pt x="9211" y="0"/>
                </a:moveTo>
                <a:cubicBezTo>
                  <a:pt x="7871" y="13"/>
                  <a:pt x="6445" y="848"/>
                  <a:pt x="5626" y="2225"/>
                </a:cubicBezTo>
                <a:cubicBezTo>
                  <a:pt x="5411" y="2587"/>
                  <a:pt x="5391" y="2676"/>
                  <a:pt x="5394" y="3237"/>
                </a:cubicBezTo>
                <a:cubicBezTo>
                  <a:pt x="5396" y="3641"/>
                  <a:pt x="5467" y="4153"/>
                  <a:pt x="5602" y="4731"/>
                </a:cubicBezTo>
                <a:lnTo>
                  <a:pt x="5809" y="5610"/>
                </a:lnTo>
                <a:lnTo>
                  <a:pt x="5640" y="5681"/>
                </a:lnTo>
                <a:cubicBezTo>
                  <a:pt x="5376" y="5793"/>
                  <a:pt x="5293" y="6051"/>
                  <a:pt x="5344" y="6602"/>
                </a:cubicBezTo>
                <a:cubicBezTo>
                  <a:pt x="5422" y="7434"/>
                  <a:pt x="5885" y="8244"/>
                  <a:pt x="6339" y="8348"/>
                </a:cubicBezTo>
                <a:cubicBezTo>
                  <a:pt x="6553" y="8397"/>
                  <a:pt x="6600" y="8453"/>
                  <a:pt x="6674" y="8734"/>
                </a:cubicBezTo>
                <a:cubicBezTo>
                  <a:pt x="6721" y="8915"/>
                  <a:pt x="6810" y="9171"/>
                  <a:pt x="6873" y="9305"/>
                </a:cubicBezTo>
                <a:cubicBezTo>
                  <a:pt x="6992" y="9562"/>
                  <a:pt x="7460" y="10070"/>
                  <a:pt x="7723" y="10227"/>
                </a:cubicBezTo>
                <a:cubicBezTo>
                  <a:pt x="7924" y="10347"/>
                  <a:pt x="7826" y="10492"/>
                  <a:pt x="7404" y="10703"/>
                </a:cubicBezTo>
                <a:cubicBezTo>
                  <a:pt x="7239" y="10786"/>
                  <a:pt x="7024" y="10951"/>
                  <a:pt x="6927" y="11068"/>
                </a:cubicBezTo>
                <a:cubicBezTo>
                  <a:pt x="6829" y="11186"/>
                  <a:pt x="6673" y="11283"/>
                  <a:pt x="6578" y="11283"/>
                </a:cubicBezTo>
                <a:cubicBezTo>
                  <a:pt x="6331" y="11283"/>
                  <a:pt x="5962" y="11473"/>
                  <a:pt x="5777" y="11698"/>
                </a:cubicBezTo>
                <a:cubicBezTo>
                  <a:pt x="5690" y="11804"/>
                  <a:pt x="5362" y="12291"/>
                  <a:pt x="5048" y="12779"/>
                </a:cubicBezTo>
                <a:cubicBezTo>
                  <a:pt x="4735" y="13267"/>
                  <a:pt x="4445" y="13669"/>
                  <a:pt x="4405" y="13672"/>
                </a:cubicBezTo>
                <a:cubicBezTo>
                  <a:pt x="4365" y="13675"/>
                  <a:pt x="4258" y="13505"/>
                  <a:pt x="4168" y="13294"/>
                </a:cubicBezTo>
                <a:cubicBezTo>
                  <a:pt x="4077" y="13084"/>
                  <a:pt x="3937" y="12873"/>
                  <a:pt x="3857" y="12825"/>
                </a:cubicBezTo>
                <a:cubicBezTo>
                  <a:pt x="3777" y="12777"/>
                  <a:pt x="3713" y="12687"/>
                  <a:pt x="3713" y="12625"/>
                </a:cubicBezTo>
                <a:cubicBezTo>
                  <a:pt x="3713" y="12562"/>
                  <a:pt x="3648" y="12489"/>
                  <a:pt x="3569" y="12461"/>
                </a:cubicBezTo>
                <a:cubicBezTo>
                  <a:pt x="3491" y="12434"/>
                  <a:pt x="3359" y="12288"/>
                  <a:pt x="3275" y="12137"/>
                </a:cubicBezTo>
                <a:cubicBezTo>
                  <a:pt x="3158" y="11928"/>
                  <a:pt x="3078" y="11865"/>
                  <a:pt x="2932" y="11877"/>
                </a:cubicBezTo>
                <a:cubicBezTo>
                  <a:pt x="2743" y="11891"/>
                  <a:pt x="2741" y="11888"/>
                  <a:pt x="2757" y="11364"/>
                </a:cubicBezTo>
                <a:lnTo>
                  <a:pt x="2773" y="10836"/>
                </a:lnTo>
                <a:lnTo>
                  <a:pt x="3283" y="10260"/>
                </a:lnTo>
                <a:cubicBezTo>
                  <a:pt x="3745" y="9739"/>
                  <a:pt x="3781" y="9674"/>
                  <a:pt x="3671" y="9573"/>
                </a:cubicBezTo>
                <a:cubicBezTo>
                  <a:pt x="3604" y="9511"/>
                  <a:pt x="3424" y="9245"/>
                  <a:pt x="3270" y="8981"/>
                </a:cubicBezTo>
                <a:cubicBezTo>
                  <a:pt x="3003" y="8523"/>
                  <a:pt x="2995" y="8488"/>
                  <a:pt x="3090" y="8247"/>
                </a:cubicBezTo>
                <a:cubicBezTo>
                  <a:pt x="3537" y="7119"/>
                  <a:pt x="3657" y="6739"/>
                  <a:pt x="3693" y="6340"/>
                </a:cubicBezTo>
                <a:cubicBezTo>
                  <a:pt x="3732" y="5918"/>
                  <a:pt x="3726" y="5891"/>
                  <a:pt x="3614" y="5994"/>
                </a:cubicBezTo>
                <a:cubicBezTo>
                  <a:pt x="3547" y="6056"/>
                  <a:pt x="3342" y="6357"/>
                  <a:pt x="3159" y="6664"/>
                </a:cubicBezTo>
                <a:cubicBezTo>
                  <a:pt x="2842" y="7195"/>
                  <a:pt x="2694" y="7299"/>
                  <a:pt x="2689" y="6994"/>
                </a:cubicBezTo>
                <a:cubicBezTo>
                  <a:pt x="2687" y="6892"/>
                  <a:pt x="2648" y="6914"/>
                  <a:pt x="2536" y="7081"/>
                </a:cubicBezTo>
                <a:cubicBezTo>
                  <a:pt x="2352" y="7355"/>
                  <a:pt x="2229" y="7292"/>
                  <a:pt x="2294" y="6960"/>
                </a:cubicBezTo>
                <a:cubicBezTo>
                  <a:pt x="2352" y="6669"/>
                  <a:pt x="2265" y="5516"/>
                  <a:pt x="2186" y="5516"/>
                </a:cubicBezTo>
                <a:cubicBezTo>
                  <a:pt x="2092" y="5516"/>
                  <a:pt x="1901" y="6575"/>
                  <a:pt x="1848" y="7384"/>
                </a:cubicBezTo>
                <a:cubicBezTo>
                  <a:pt x="1793" y="8232"/>
                  <a:pt x="1770" y="8323"/>
                  <a:pt x="1645" y="8208"/>
                </a:cubicBezTo>
                <a:cubicBezTo>
                  <a:pt x="1598" y="8165"/>
                  <a:pt x="1466" y="8150"/>
                  <a:pt x="1350" y="8174"/>
                </a:cubicBezTo>
                <a:lnTo>
                  <a:pt x="1140" y="8220"/>
                </a:lnTo>
                <a:lnTo>
                  <a:pt x="1180" y="8816"/>
                </a:lnTo>
                <a:cubicBezTo>
                  <a:pt x="1221" y="9417"/>
                  <a:pt x="1143" y="9665"/>
                  <a:pt x="1022" y="9317"/>
                </a:cubicBezTo>
                <a:cubicBezTo>
                  <a:pt x="986" y="9214"/>
                  <a:pt x="928" y="9047"/>
                  <a:pt x="893" y="8945"/>
                </a:cubicBezTo>
                <a:cubicBezTo>
                  <a:pt x="837" y="8779"/>
                  <a:pt x="815" y="8772"/>
                  <a:pt x="691" y="8873"/>
                </a:cubicBezTo>
                <a:cubicBezTo>
                  <a:pt x="568" y="8973"/>
                  <a:pt x="562" y="9024"/>
                  <a:pt x="632" y="9332"/>
                </a:cubicBezTo>
                <a:cubicBezTo>
                  <a:pt x="712" y="9681"/>
                  <a:pt x="682" y="9815"/>
                  <a:pt x="455" y="10145"/>
                </a:cubicBezTo>
                <a:cubicBezTo>
                  <a:pt x="298" y="10375"/>
                  <a:pt x="72" y="11372"/>
                  <a:pt x="135" y="11556"/>
                </a:cubicBezTo>
                <a:cubicBezTo>
                  <a:pt x="222" y="11805"/>
                  <a:pt x="794" y="12445"/>
                  <a:pt x="1036" y="12564"/>
                </a:cubicBezTo>
                <a:cubicBezTo>
                  <a:pt x="1207" y="12648"/>
                  <a:pt x="1232" y="12695"/>
                  <a:pt x="1185" y="12846"/>
                </a:cubicBezTo>
                <a:cubicBezTo>
                  <a:pt x="1153" y="12946"/>
                  <a:pt x="1125" y="13174"/>
                  <a:pt x="1124" y="13353"/>
                </a:cubicBezTo>
                <a:lnTo>
                  <a:pt x="1122" y="13679"/>
                </a:lnTo>
                <a:lnTo>
                  <a:pt x="1446" y="13679"/>
                </a:lnTo>
                <a:cubicBezTo>
                  <a:pt x="1715" y="13679"/>
                  <a:pt x="1787" y="13713"/>
                  <a:pt x="1883" y="13890"/>
                </a:cubicBezTo>
                <a:cubicBezTo>
                  <a:pt x="1947" y="14006"/>
                  <a:pt x="2030" y="14105"/>
                  <a:pt x="2068" y="14108"/>
                </a:cubicBezTo>
                <a:cubicBezTo>
                  <a:pt x="2107" y="14111"/>
                  <a:pt x="2180" y="14249"/>
                  <a:pt x="2232" y="14416"/>
                </a:cubicBezTo>
                <a:cubicBezTo>
                  <a:pt x="2382" y="14900"/>
                  <a:pt x="3557" y="16800"/>
                  <a:pt x="3813" y="16974"/>
                </a:cubicBezTo>
                <a:cubicBezTo>
                  <a:pt x="4085" y="17158"/>
                  <a:pt x="4586" y="17177"/>
                  <a:pt x="4871" y="17013"/>
                </a:cubicBezTo>
                <a:cubicBezTo>
                  <a:pt x="4983" y="16948"/>
                  <a:pt x="5362" y="16451"/>
                  <a:pt x="5714" y="15909"/>
                </a:cubicBezTo>
                <a:cubicBezTo>
                  <a:pt x="6065" y="15366"/>
                  <a:pt x="6380" y="14953"/>
                  <a:pt x="6411" y="14991"/>
                </a:cubicBezTo>
                <a:cubicBezTo>
                  <a:pt x="6552" y="15161"/>
                  <a:pt x="6667" y="16553"/>
                  <a:pt x="6675" y="18186"/>
                </a:cubicBezTo>
                <a:cubicBezTo>
                  <a:pt x="6686" y="20342"/>
                  <a:pt x="6728" y="20746"/>
                  <a:pt x="6965" y="20919"/>
                </a:cubicBezTo>
                <a:cubicBezTo>
                  <a:pt x="7093" y="21012"/>
                  <a:pt x="7140" y="21121"/>
                  <a:pt x="7140" y="21321"/>
                </a:cubicBezTo>
                <a:lnTo>
                  <a:pt x="7140" y="21596"/>
                </a:lnTo>
                <a:lnTo>
                  <a:pt x="12400" y="21596"/>
                </a:lnTo>
                <a:lnTo>
                  <a:pt x="12349" y="21300"/>
                </a:lnTo>
                <a:cubicBezTo>
                  <a:pt x="12307" y="21053"/>
                  <a:pt x="12327" y="20983"/>
                  <a:pt x="12460" y="20871"/>
                </a:cubicBezTo>
                <a:cubicBezTo>
                  <a:pt x="12673" y="20693"/>
                  <a:pt x="12701" y="20361"/>
                  <a:pt x="12712" y="18023"/>
                </a:cubicBezTo>
                <a:cubicBezTo>
                  <a:pt x="12721" y="16007"/>
                  <a:pt x="12803" y="14640"/>
                  <a:pt x="12919" y="14560"/>
                </a:cubicBezTo>
                <a:cubicBezTo>
                  <a:pt x="12957" y="14533"/>
                  <a:pt x="13404" y="14970"/>
                  <a:pt x="13912" y="15529"/>
                </a:cubicBezTo>
                <a:cubicBezTo>
                  <a:pt x="14934" y="16654"/>
                  <a:pt x="15113" y="16757"/>
                  <a:pt x="15729" y="16573"/>
                </a:cubicBezTo>
                <a:cubicBezTo>
                  <a:pt x="16399" y="16374"/>
                  <a:pt x="16749" y="16501"/>
                  <a:pt x="16657" y="16910"/>
                </a:cubicBezTo>
                <a:cubicBezTo>
                  <a:pt x="16630" y="17030"/>
                  <a:pt x="16646" y="17137"/>
                  <a:pt x="16698" y="17172"/>
                </a:cubicBezTo>
                <a:cubicBezTo>
                  <a:pt x="16770" y="17222"/>
                  <a:pt x="18094" y="17535"/>
                  <a:pt x="18236" y="17536"/>
                </a:cubicBezTo>
                <a:cubicBezTo>
                  <a:pt x="18260" y="17536"/>
                  <a:pt x="18310" y="17380"/>
                  <a:pt x="18347" y="17190"/>
                </a:cubicBezTo>
                <a:cubicBezTo>
                  <a:pt x="18404" y="16902"/>
                  <a:pt x="18442" y="16848"/>
                  <a:pt x="18575" y="16864"/>
                </a:cubicBezTo>
                <a:cubicBezTo>
                  <a:pt x="18672" y="16875"/>
                  <a:pt x="18765" y="16820"/>
                  <a:pt x="18812" y="16722"/>
                </a:cubicBezTo>
                <a:cubicBezTo>
                  <a:pt x="18909" y="16520"/>
                  <a:pt x="19001" y="16520"/>
                  <a:pt x="19342" y="16724"/>
                </a:cubicBezTo>
                <a:cubicBezTo>
                  <a:pt x="19678" y="16924"/>
                  <a:pt x="19761" y="16927"/>
                  <a:pt x="19761" y="16740"/>
                </a:cubicBezTo>
                <a:cubicBezTo>
                  <a:pt x="19761" y="16659"/>
                  <a:pt x="19792" y="16559"/>
                  <a:pt x="19829" y="16517"/>
                </a:cubicBezTo>
                <a:cubicBezTo>
                  <a:pt x="19867" y="16474"/>
                  <a:pt x="19931" y="16073"/>
                  <a:pt x="19973" y="15627"/>
                </a:cubicBezTo>
                <a:cubicBezTo>
                  <a:pt x="20079" y="14475"/>
                  <a:pt x="20223" y="13983"/>
                  <a:pt x="20504" y="13814"/>
                </a:cubicBezTo>
                <a:cubicBezTo>
                  <a:pt x="20628" y="13739"/>
                  <a:pt x="20844" y="13571"/>
                  <a:pt x="20984" y="13438"/>
                </a:cubicBezTo>
                <a:lnTo>
                  <a:pt x="21238" y="13197"/>
                </a:lnTo>
                <a:lnTo>
                  <a:pt x="21192" y="12601"/>
                </a:lnTo>
                <a:cubicBezTo>
                  <a:pt x="21167" y="12274"/>
                  <a:pt x="21105" y="11914"/>
                  <a:pt x="21052" y="11802"/>
                </a:cubicBezTo>
                <a:cubicBezTo>
                  <a:pt x="20958" y="11603"/>
                  <a:pt x="20948" y="11616"/>
                  <a:pt x="20641" y="12334"/>
                </a:cubicBezTo>
                <a:cubicBezTo>
                  <a:pt x="20469" y="12738"/>
                  <a:pt x="20300" y="13048"/>
                  <a:pt x="20264" y="13023"/>
                </a:cubicBezTo>
                <a:cubicBezTo>
                  <a:pt x="20228" y="12999"/>
                  <a:pt x="20211" y="12588"/>
                  <a:pt x="20226" y="12111"/>
                </a:cubicBezTo>
                <a:cubicBezTo>
                  <a:pt x="20250" y="11358"/>
                  <a:pt x="20293" y="11112"/>
                  <a:pt x="20549" y="10267"/>
                </a:cubicBezTo>
                <a:cubicBezTo>
                  <a:pt x="20711" y="9731"/>
                  <a:pt x="20901" y="9147"/>
                  <a:pt x="20972" y="8968"/>
                </a:cubicBezTo>
                <a:cubicBezTo>
                  <a:pt x="21043" y="8790"/>
                  <a:pt x="21111" y="8560"/>
                  <a:pt x="21120" y="8460"/>
                </a:cubicBezTo>
                <a:cubicBezTo>
                  <a:pt x="21137" y="8287"/>
                  <a:pt x="21111" y="8277"/>
                  <a:pt x="20672" y="8277"/>
                </a:cubicBezTo>
                <a:cubicBezTo>
                  <a:pt x="20416" y="8277"/>
                  <a:pt x="20192" y="8250"/>
                  <a:pt x="20173" y="8217"/>
                </a:cubicBezTo>
                <a:cubicBezTo>
                  <a:pt x="20142" y="8160"/>
                  <a:pt x="20267" y="7431"/>
                  <a:pt x="20509" y="6269"/>
                </a:cubicBezTo>
                <a:cubicBezTo>
                  <a:pt x="20594" y="5863"/>
                  <a:pt x="20597" y="5745"/>
                  <a:pt x="20523" y="5677"/>
                </a:cubicBezTo>
                <a:cubicBezTo>
                  <a:pt x="20419" y="5580"/>
                  <a:pt x="18972" y="5230"/>
                  <a:pt x="18919" y="5289"/>
                </a:cubicBezTo>
                <a:cubicBezTo>
                  <a:pt x="18900" y="5310"/>
                  <a:pt x="18784" y="5864"/>
                  <a:pt x="18662" y="6521"/>
                </a:cubicBezTo>
                <a:cubicBezTo>
                  <a:pt x="18388" y="7998"/>
                  <a:pt x="18340" y="8152"/>
                  <a:pt x="18172" y="8071"/>
                </a:cubicBezTo>
                <a:cubicBezTo>
                  <a:pt x="18103" y="8038"/>
                  <a:pt x="17639" y="7884"/>
                  <a:pt x="17142" y="7729"/>
                </a:cubicBezTo>
                <a:cubicBezTo>
                  <a:pt x="16201" y="7437"/>
                  <a:pt x="16117" y="7444"/>
                  <a:pt x="16114" y="7804"/>
                </a:cubicBezTo>
                <a:cubicBezTo>
                  <a:pt x="16113" y="7914"/>
                  <a:pt x="16218" y="7949"/>
                  <a:pt x="16679" y="7992"/>
                </a:cubicBezTo>
                <a:cubicBezTo>
                  <a:pt x="16990" y="8020"/>
                  <a:pt x="17309" y="8050"/>
                  <a:pt x="17389" y="8059"/>
                </a:cubicBezTo>
                <a:cubicBezTo>
                  <a:pt x="17469" y="8068"/>
                  <a:pt x="17527" y="8112"/>
                  <a:pt x="17516" y="8156"/>
                </a:cubicBezTo>
                <a:cubicBezTo>
                  <a:pt x="17494" y="8251"/>
                  <a:pt x="16515" y="8263"/>
                  <a:pt x="15811" y="8178"/>
                </a:cubicBezTo>
                <a:lnTo>
                  <a:pt x="15327" y="8119"/>
                </a:lnTo>
                <a:lnTo>
                  <a:pt x="15283" y="8369"/>
                </a:lnTo>
                <a:cubicBezTo>
                  <a:pt x="15255" y="8524"/>
                  <a:pt x="15183" y="8633"/>
                  <a:pt x="15092" y="8660"/>
                </a:cubicBezTo>
                <a:cubicBezTo>
                  <a:pt x="14991" y="8689"/>
                  <a:pt x="14945" y="8771"/>
                  <a:pt x="14945" y="8919"/>
                </a:cubicBezTo>
                <a:cubicBezTo>
                  <a:pt x="14945" y="9057"/>
                  <a:pt x="14867" y="9212"/>
                  <a:pt x="14727" y="9349"/>
                </a:cubicBezTo>
                <a:cubicBezTo>
                  <a:pt x="14509" y="9563"/>
                  <a:pt x="14450" y="9836"/>
                  <a:pt x="14574" y="10055"/>
                </a:cubicBezTo>
                <a:cubicBezTo>
                  <a:pt x="14614" y="10125"/>
                  <a:pt x="14593" y="10251"/>
                  <a:pt x="14519" y="10395"/>
                </a:cubicBezTo>
                <a:cubicBezTo>
                  <a:pt x="14424" y="10578"/>
                  <a:pt x="14417" y="10672"/>
                  <a:pt x="14480" y="10859"/>
                </a:cubicBezTo>
                <a:cubicBezTo>
                  <a:pt x="14542" y="11040"/>
                  <a:pt x="14537" y="11128"/>
                  <a:pt x="14461" y="11244"/>
                </a:cubicBezTo>
                <a:cubicBezTo>
                  <a:pt x="14342" y="11425"/>
                  <a:pt x="14333" y="11721"/>
                  <a:pt x="14441" y="11944"/>
                </a:cubicBezTo>
                <a:cubicBezTo>
                  <a:pt x="14503" y="12073"/>
                  <a:pt x="14493" y="12142"/>
                  <a:pt x="14391" y="12267"/>
                </a:cubicBezTo>
                <a:cubicBezTo>
                  <a:pt x="14265" y="12422"/>
                  <a:pt x="14255" y="12417"/>
                  <a:pt x="13856" y="11990"/>
                </a:cubicBezTo>
                <a:cubicBezTo>
                  <a:pt x="13335" y="11430"/>
                  <a:pt x="13126" y="11291"/>
                  <a:pt x="12715" y="11228"/>
                </a:cubicBezTo>
                <a:cubicBezTo>
                  <a:pt x="12494" y="11194"/>
                  <a:pt x="12351" y="11124"/>
                  <a:pt x="12295" y="11019"/>
                </a:cubicBezTo>
                <a:cubicBezTo>
                  <a:pt x="12248" y="10931"/>
                  <a:pt x="11967" y="10735"/>
                  <a:pt x="11671" y="10583"/>
                </a:cubicBezTo>
                <a:lnTo>
                  <a:pt x="11131" y="10306"/>
                </a:lnTo>
                <a:lnTo>
                  <a:pt x="11545" y="9824"/>
                </a:lnTo>
                <a:cubicBezTo>
                  <a:pt x="11996" y="9297"/>
                  <a:pt x="12317" y="8631"/>
                  <a:pt x="12319" y="8219"/>
                </a:cubicBezTo>
                <a:cubicBezTo>
                  <a:pt x="12319" y="8002"/>
                  <a:pt x="12370" y="7919"/>
                  <a:pt x="12605" y="7754"/>
                </a:cubicBezTo>
                <a:cubicBezTo>
                  <a:pt x="12978" y="7492"/>
                  <a:pt x="13256" y="6866"/>
                  <a:pt x="13315" y="6156"/>
                </a:cubicBezTo>
                <a:cubicBezTo>
                  <a:pt x="13367" y="5533"/>
                  <a:pt x="13217" y="5056"/>
                  <a:pt x="12954" y="5014"/>
                </a:cubicBezTo>
                <a:cubicBezTo>
                  <a:pt x="12801" y="4990"/>
                  <a:pt x="12796" y="4956"/>
                  <a:pt x="12793" y="3649"/>
                </a:cubicBezTo>
                <a:cubicBezTo>
                  <a:pt x="12790" y="2438"/>
                  <a:pt x="12774" y="2273"/>
                  <a:pt x="12629" y="1941"/>
                </a:cubicBezTo>
                <a:cubicBezTo>
                  <a:pt x="12541" y="1739"/>
                  <a:pt x="12340" y="1465"/>
                  <a:pt x="12183" y="1331"/>
                </a:cubicBezTo>
                <a:cubicBezTo>
                  <a:pt x="12026" y="1197"/>
                  <a:pt x="11787" y="923"/>
                  <a:pt x="11650" y="723"/>
                </a:cubicBezTo>
                <a:cubicBezTo>
                  <a:pt x="11409" y="371"/>
                  <a:pt x="11127" y="191"/>
                  <a:pt x="11169" y="415"/>
                </a:cubicBezTo>
                <a:cubicBezTo>
                  <a:pt x="11197" y="563"/>
                  <a:pt x="11050" y="531"/>
                  <a:pt x="10496" y="271"/>
                </a:cubicBezTo>
                <a:cubicBezTo>
                  <a:pt x="10094" y="83"/>
                  <a:pt x="9658" y="-4"/>
                  <a:pt x="9211" y="0"/>
                </a:cubicBezTo>
                <a:close/>
                <a:moveTo>
                  <a:pt x="1306" y="4938"/>
                </a:moveTo>
                <a:cubicBezTo>
                  <a:pt x="1245" y="4954"/>
                  <a:pt x="1097" y="4973"/>
                  <a:pt x="978" y="4979"/>
                </a:cubicBezTo>
                <a:cubicBezTo>
                  <a:pt x="711" y="4992"/>
                  <a:pt x="672" y="5144"/>
                  <a:pt x="788" y="5723"/>
                </a:cubicBezTo>
                <a:lnTo>
                  <a:pt x="873" y="6140"/>
                </a:lnTo>
                <a:lnTo>
                  <a:pt x="1143" y="6090"/>
                </a:lnTo>
                <a:lnTo>
                  <a:pt x="1414" y="6042"/>
                </a:lnTo>
                <a:lnTo>
                  <a:pt x="1414" y="5475"/>
                </a:lnTo>
                <a:cubicBezTo>
                  <a:pt x="1414" y="5012"/>
                  <a:pt x="1395" y="4914"/>
                  <a:pt x="1306" y="4938"/>
                </a:cubicBezTo>
                <a:close/>
                <a:moveTo>
                  <a:pt x="94" y="5748"/>
                </a:moveTo>
                <a:cubicBezTo>
                  <a:pt x="82" y="5752"/>
                  <a:pt x="70" y="5771"/>
                  <a:pt x="59" y="5803"/>
                </a:cubicBezTo>
                <a:cubicBezTo>
                  <a:pt x="-32" y="6062"/>
                  <a:pt x="-16" y="6475"/>
                  <a:pt x="97" y="6778"/>
                </a:cubicBezTo>
                <a:cubicBezTo>
                  <a:pt x="220" y="7105"/>
                  <a:pt x="250" y="7118"/>
                  <a:pt x="358" y="6893"/>
                </a:cubicBezTo>
                <a:cubicBezTo>
                  <a:pt x="421" y="6763"/>
                  <a:pt x="404" y="6607"/>
                  <a:pt x="277" y="6184"/>
                </a:cubicBezTo>
                <a:cubicBezTo>
                  <a:pt x="180" y="5860"/>
                  <a:pt x="132" y="5736"/>
                  <a:pt x="94" y="5748"/>
                </a:cubicBezTo>
                <a:close/>
                <a:moveTo>
                  <a:pt x="21359" y="8958"/>
                </a:moveTo>
                <a:cubicBezTo>
                  <a:pt x="21243" y="8995"/>
                  <a:pt x="21121" y="9304"/>
                  <a:pt x="21178" y="9470"/>
                </a:cubicBezTo>
                <a:cubicBezTo>
                  <a:pt x="21240" y="9650"/>
                  <a:pt x="21332" y="9591"/>
                  <a:pt x="21460" y="9293"/>
                </a:cubicBezTo>
                <a:cubicBezTo>
                  <a:pt x="21527" y="9136"/>
                  <a:pt x="21568" y="9009"/>
                  <a:pt x="21552" y="9009"/>
                </a:cubicBezTo>
                <a:cubicBezTo>
                  <a:pt x="21536" y="9009"/>
                  <a:pt x="21471" y="8986"/>
                  <a:pt x="21409" y="8959"/>
                </a:cubicBezTo>
                <a:cubicBezTo>
                  <a:pt x="21393" y="8953"/>
                  <a:pt x="21376" y="8952"/>
                  <a:pt x="21359" y="8958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35" name="Zeichnung"/>
          <p:cNvGrpSpPr/>
          <p:nvPr/>
        </p:nvGrpSpPr>
        <p:grpSpPr>
          <a:xfrm>
            <a:off x="5004926" y="973764"/>
            <a:ext cx="3921240" cy="519132"/>
            <a:chOff x="0" y="0"/>
            <a:chExt cx="7842478" cy="1038263"/>
          </a:xfrm>
        </p:grpSpPr>
        <p:sp>
          <p:nvSpPr>
            <p:cNvPr id="222" name="Linie"/>
            <p:cNvSpPr/>
            <p:nvPr/>
          </p:nvSpPr>
          <p:spPr>
            <a:xfrm>
              <a:off x="0" y="0"/>
              <a:ext cx="485155" cy="616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5" h="21449" extrusionOk="0">
                  <a:moveTo>
                    <a:pt x="6032" y="0"/>
                  </a:moveTo>
                  <a:cubicBezTo>
                    <a:pt x="5324" y="2369"/>
                    <a:pt x="4615" y="4738"/>
                    <a:pt x="3730" y="7595"/>
                  </a:cubicBezTo>
                  <a:cubicBezTo>
                    <a:pt x="2845" y="10452"/>
                    <a:pt x="1783" y="13796"/>
                    <a:pt x="1163" y="15817"/>
                  </a:cubicBezTo>
                  <a:cubicBezTo>
                    <a:pt x="543" y="17837"/>
                    <a:pt x="366" y="18534"/>
                    <a:pt x="189" y="19231"/>
                  </a:cubicBezTo>
                  <a:cubicBezTo>
                    <a:pt x="12" y="19928"/>
                    <a:pt x="-165" y="20625"/>
                    <a:pt x="278" y="21043"/>
                  </a:cubicBezTo>
                  <a:cubicBezTo>
                    <a:pt x="720" y="21461"/>
                    <a:pt x="1783" y="21600"/>
                    <a:pt x="4438" y="21252"/>
                  </a:cubicBezTo>
                  <a:cubicBezTo>
                    <a:pt x="7094" y="20903"/>
                    <a:pt x="11343" y="20067"/>
                    <a:pt x="14442" y="19579"/>
                  </a:cubicBezTo>
                  <a:cubicBezTo>
                    <a:pt x="17540" y="19092"/>
                    <a:pt x="19487" y="18952"/>
                    <a:pt x="21435" y="18813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223" name="Linie"/>
            <p:cNvSpPr/>
            <p:nvPr/>
          </p:nvSpPr>
          <p:spPr>
            <a:xfrm>
              <a:off x="232697" y="324587"/>
              <a:ext cx="156284" cy="713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91" extrusionOk="0">
                  <a:moveTo>
                    <a:pt x="21600" y="0"/>
                  </a:moveTo>
                  <a:cubicBezTo>
                    <a:pt x="18831" y="3017"/>
                    <a:pt x="16062" y="6034"/>
                    <a:pt x="13292" y="9231"/>
                  </a:cubicBezTo>
                  <a:cubicBezTo>
                    <a:pt x="10523" y="12429"/>
                    <a:pt x="7754" y="15808"/>
                    <a:pt x="5815" y="18040"/>
                  </a:cubicBezTo>
                  <a:cubicBezTo>
                    <a:pt x="3877" y="20273"/>
                    <a:pt x="2769" y="21359"/>
                    <a:pt x="1938" y="21479"/>
                  </a:cubicBezTo>
                  <a:cubicBezTo>
                    <a:pt x="1108" y="21600"/>
                    <a:pt x="554" y="20755"/>
                    <a:pt x="0" y="19911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224" name="Linie"/>
            <p:cNvSpPr/>
            <p:nvPr/>
          </p:nvSpPr>
          <p:spPr>
            <a:xfrm>
              <a:off x="821764" y="120905"/>
              <a:ext cx="559181" cy="8309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9" h="21534" extrusionOk="0">
                  <a:moveTo>
                    <a:pt x="0" y="605"/>
                  </a:moveTo>
                  <a:cubicBezTo>
                    <a:pt x="3240" y="397"/>
                    <a:pt x="6480" y="190"/>
                    <a:pt x="9797" y="86"/>
                  </a:cubicBezTo>
                  <a:cubicBezTo>
                    <a:pt x="13114" y="-18"/>
                    <a:pt x="16509" y="-18"/>
                    <a:pt x="18591" y="34"/>
                  </a:cubicBezTo>
                  <a:cubicBezTo>
                    <a:pt x="20674" y="86"/>
                    <a:pt x="21446" y="190"/>
                    <a:pt x="21523" y="553"/>
                  </a:cubicBezTo>
                  <a:cubicBezTo>
                    <a:pt x="21600" y="917"/>
                    <a:pt x="20983" y="1540"/>
                    <a:pt x="19903" y="3357"/>
                  </a:cubicBezTo>
                  <a:cubicBezTo>
                    <a:pt x="18823" y="5174"/>
                    <a:pt x="17280" y="8186"/>
                    <a:pt x="15891" y="11197"/>
                  </a:cubicBezTo>
                  <a:cubicBezTo>
                    <a:pt x="14503" y="14209"/>
                    <a:pt x="13269" y="17220"/>
                    <a:pt x="12574" y="19038"/>
                  </a:cubicBezTo>
                  <a:cubicBezTo>
                    <a:pt x="11880" y="20855"/>
                    <a:pt x="11726" y="21478"/>
                    <a:pt x="11571" y="21530"/>
                  </a:cubicBezTo>
                  <a:cubicBezTo>
                    <a:pt x="11417" y="21582"/>
                    <a:pt x="11263" y="21063"/>
                    <a:pt x="11109" y="20544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225" name="Linie"/>
            <p:cNvSpPr/>
            <p:nvPr/>
          </p:nvSpPr>
          <p:spPr>
            <a:xfrm>
              <a:off x="1026133" y="553001"/>
              <a:ext cx="468851" cy="48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3877" y="18000"/>
                    <a:pt x="7754" y="14400"/>
                    <a:pt x="11169" y="11700"/>
                  </a:cubicBezTo>
                  <a:cubicBezTo>
                    <a:pt x="14585" y="9000"/>
                    <a:pt x="17538" y="7200"/>
                    <a:pt x="19200" y="5400"/>
                  </a:cubicBezTo>
                  <a:cubicBezTo>
                    <a:pt x="20862" y="3600"/>
                    <a:pt x="21231" y="1800"/>
                    <a:pt x="21600" y="0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226" name="Linie"/>
            <p:cNvSpPr/>
            <p:nvPr/>
          </p:nvSpPr>
          <p:spPr>
            <a:xfrm>
              <a:off x="1881875" y="203402"/>
              <a:ext cx="512855" cy="611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393" extrusionOk="0">
                  <a:moveTo>
                    <a:pt x="13471" y="1297"/>
                  </a:moveTo>
                  <a:cubicBezTo>
                    <a:pt x="11796" y="1016"/>
                    <a:pt x="10122" y="736"/>
                    <a:pt x="8448" y="1156"/>
                  </a:cubicBezTo>
                  <a:cubicBezTo>
                    <a:pt x="6773" y="1577"/>
                    <a:pt x="5099" y="2699"/>
                    <a:pt x="3675" y="4873"/>
                  </a:cubicBezTo>
                  <a:cubicBezTo>
                    <a:pt x="2252" y="7047"/>
                    <a:pt x="1080" y="10273"/>
                    <a:pt x="494" y="12658"/>
                  </a:cubicBezTo>
                  <a:cubicBezTo>
                    <a:pt x="-92" y="15042"/>
                    <a:pt x="-92" y="16585"/>
                    <a:pt x="159" y="17637"/>
                  </a:cubicBezTo>
                  <a:cubicBezTo>
                    <a:pt x="410" y="18689"/>
                    <a:pt x="913" y="19250"/>
                    <a:pt x="1499" y="19811"/>
                  </a:cubicBezTo>
                  <a:cubicBezTo>
                    <a:pt x="2085" y="20372"/>
                    <a:pt x="2755" y="20933"/>
                    <a:pt x="3508" y="21213"/>
                  </a:cubicBezTo>
                  <a:cubicBezTo>
                    <a:pt x="4261" y="21494"/>
                    <a:pt x="5099" y="21494"/>
                    <a:pt x="6773" y="20863"/>
                  </a:cubicBezTo>
                  <a:cubicBezTo>
                    <a:pt x="8448" y="20232"/>
                    <a:pt x="10959" y="18969"/>
                    <a:pt x="13220" y="17567"/>
                  </a:cubicBezTo>
                  <a:cubicBezTo>
                    <a:pt x="15480" y="16164"/>
                    <a:pt x="17489" y="14621"/>
                    <a:pt x="18996" y="12588"/>
                  </a:cubicBezTo>
                  <a:cubicBezTo>
                    <a:pt x="20503" y="10554"/>
                    <a:pt x="21508" y="8029"/>
                    <a:pt x="21424" y="5925"/>
                  </a:cubicBezTo>
                  <a:cubicBezTo>
                    <a:pt x="21341" y="3821"/>
                    <a:pt x="20168" y="2138"/>
                    <a:pt x="18578" y="1156"/>
                  </a:cubicBezTo>
                  <a:cubicBezTo>
                    <a:pt x="16987" y="175"/>
                    <a:pt x="14978" y="-106"/>
                    <a:pt x="13555" y="34"/>
                  </a:cubicBezTo>
                  <a:cubicBezTo>
                    <a:pt x="12131" y="175"/>
                    <a:pt x="11294" y="736"/>
                    <a:pt x="10457" y="1297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227" name="Linie"/>
            <p:cNvSpPr/>
            <p:nvPr/>
          </p:nvSpPr>
          <p:spPr>
            <a:xfrm>
              <a:off x="3382401" y="300544"/>
              <a:ext cx="72132" cy="504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4400" y="5486"/>
                    <a:pt x="7200" y="10971"/>
                    <a:pt x="3600" y="14571"/>
                  </a:cubicBezTo>
                  <a:cubicBezTo>
                    <a:pt x="0" y="18171"/>
                    <a:pt x="0" y="19886"/>
                    <a:pt x="0" y="21600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228" name="Linie"/>
            <p:cNvSpPr/>
            <p:nvPr/>
          </p:nvSpPr>
          <p:spPr>
            <a:xfrm>
              <a:off x="3190053" y="468849"/>
              <a:ext cx="625132" cy="55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015" extrusionOk="0">
                  <a:moveTo>
                    <a:pt x="0" y="12960"/>
                  </a:moveTo>
                  <a:cubicBezTo>
                    <a:pt x="3462" y="17280"/>
                    <a:pt x="6923" y="21600"/>
                    <a:pt x="10523" y="19440"/>
                  </a:cubicBezTo>
                  <a:cubicBezTo>
                    <a:pt x="14123" y="17280"/>
                    <a:pt x="17862" y="8640"/>
                    <a:pt x="21600" y="0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229" name="Linie"/>
            <p:cNvSpPr/>
            <p:nvPr/>
          </p:nvSpPr>
          <p:spPr>
            <a:xfrm>
              <a:off x="4392229" y="170733"/>
              <a:ext cx="486477" cy="675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430" extrusionOk="0">
                  <a:moveTo>
                    <a:pt x="7376" y="2210"/>
                  </a:moveTo>
                  <a:cubicBezTo>
                    <a:pt x="9307" y="1448"/>
                    <a:pt x="11239" y="685"/>
                    <a:pt x="13083" y="304"/>
                  </a:cubicBezTo>
                  <a:cubicBezTo>
                    <a:pt x="14927" y="-77"/>
                    <a:pt x="16683" y="-77"/>
                    <a:pt x="17824" y="177"/>
                  </a:cubicBezTo>
                  <a:cubicBezTo>
                    <a:pt x="18966" y="431"/>
                    <a:pt x="19493" y="939"/>
                    <a:pt x="19580" y="1829"/>
                  </a:cubicBezTo>
                  <a:cubicBezTo>
                    <a:pt x="19668" y="2718"/>
                    <a:pt x="19317" y="3989"/>
                    <a:pt x="18088" y="5323"/>
                  </a:cubicBezTo>
                  <a:cubicBezTo>
                    <a:pt x="16859" y="6657"/>
                    <a:pt x="14751" y="8055"/>
                    <a:pt x="13259" y="9008"/>
                  </a:cubicBezTo>
                  <a:cubicBezTo>
                    <a:pt x="11766" y="9961"/>
                    <a:pt x="10888" y="10469"/>
                    <a:pt x="10888" y="10723"/>
                  </a:cubicBezTo>
                  <a:cubicBezTo>
                    <a:pt x="10888" y="10977"/>
                    <a:pt x="11766" y="10977"/>
                    <a:pt x="13083" y="10850"/>
                  </a:cubicBezTo>
                  <a:cubicBezTo>
                    <a:pt x="14400" y="10723"/>
                    <a:pt x="16156" y="10469"/>
                    <a:pt x="17737" y="10659"/>
                  </a:cubicBezTo>
                  <a:cubicBezTo>
                    <a:pt x="19317" y="10850"/>
                    <a:pt x="20722" y="11485"/>
                    <a:pt x="21161" y="12692"/>
                  </a:cubicBezTo>
                  <a:cubicBezTo>
                    <a:pt x="21600" y="13899"/>
                    <a:pt x="21073" y="15678"/>
                    <a:pt x="20195" y="17012"/>
                  </a:cubicBezTo>
                  <a:cubicBezTo>
                    <a:pt x="19317" y="18347"/>
                    <a:pt x="18088" y="19236"/>
                    <a:pt x="16683" y="19935"/>
                  </a:cubicBezTo>
                  <a:cubicBezTo>
                    <a:pt x="15278" y="20634"/>
                    <a:pt x="13698" y="21142"/>
                    <a:pt x="11590" y="21332"/>
                  </a:cubicBezTo>
                  <a:cubicBezTo>
                    <a:pt x="9483" y="21523"/>
                    <a:pt x="6849" y="21396"/>
                    <a:pt x="5093" y="21269"/>
                  </a:cubicBezTo>
                  <a:cubicBezTo>
                    <a:pt x="3337" y="21142"/>
                    <a:pt x="2459" y="21015"/>
                    <a:pt x="1756" y="20379"/>
                  </a:cubicBezTo>
                  <a:cubicBezTo>
                    <a:pt x="1054" y="19744"/>
                    <a:pt x="527" y="18601"/>
                    <a:pt x="0" y="17457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230" name="Linie"/>
            <p:cNvSpPr/>
            <p:nvPr/>
          </p:nvSpPr>
          <p:spPr>
            <a:xfrm>
              <a:off x="5197689" y="186167"/>
              <a:ext cx="451261" cy="690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6" h="21505" extrusionOk="0">
                  <a:moveTo>
                    <a:pt x="10896" y="942"/>
                  </a:moveTo>
                  <a:cubicBezTo>
                    <a:pt x="11469" y="442"/>
                    <a:pt x="12042" y="-57"/>
                    <a:pt x="12138" y="5"/>
                  </a:cubicBezTo>
                  <a:cubicBezTo>
                    <a:pt x="12234" y="68"/>
                    <a:pt x="11851" y="692"/>
                    <a:pt x="11087" y="1691"/>
                  </a:cubicBezTo>
                  <a:cubicBezTo>
                    <a:pt x="10322" y="2690"/>
                    <a:pt x="9175" y="4063"/>
                    <a:pt x="8506" y="5062"/>
                  </a:cubicBezTo>
                  <a:cubicBezTo>
                    <a:pt x="7837" y="6061"/>
                    <a:pt x="7646" y="6685"/>
                    <a:pt x="7837" y="7247"/>
                  </a:cubicBezTo>
                  <a:cubicBezTo>
                    <a:pt x="8028" y="7809"/>
                    <a:pt x="8602" y="8308"/>
                    <a:pt x="9844" y="8371"/>
                  </a:cubicBezTo>
                  <a:cubicBezTo>
                    <a:pt x="11087" y="8433"/>
                    <a:pt x="12998" y="8059"/>
                    <a:pt x="14432" y="7746"/>
                  </a:cubicBezTo>
                  <a:cubicBezTo>
                    <a:pt x="15865" y="7434"/>
                    <a:pt x="16821" y="7185"/>
                    <a:pt x="17777" y="7185"/>
                  </a:cubicBezTo>
                  <a:cubicBezTo>
                    <a:pt x="18733" y="7185"/>
                    <a:pt x="19688" y="7434"/>
                    <a:pt x="20358" y="7871"/>
                  </a:cubicBezTo>
                  <a:cubicBezTo>
                    <a:pt x="21027" y="8308"/>
                    <a:pt x="21409" y="8933"/>
                    <a:pt x="21504" y="10306"/>
                  </a:cubicBezTo>
                  <a:cubicBezTo>
                    <a:pt x="21600" y="11679"/>
                    <a:pt x="21409" y="13802"/>
                    <a:pt x="20166" y="15675"/>
                  </a:cubicBezTo>
                  <a:cubicBezTo>
                    <a:pt x="18924" y="17548"/>
                    <a:pt x="16630" y="19171"/>
                    <a:pt x="14432" y="20107"/>
                  </a:cubicBezTo>
                  <a:cubicBezTo>
                    <a:pt x="12234" y="21044"/>
                    <a:pt x="10131" y="21293"/>
                    <a:pt x="8602" y="21418"/>
                  </a:cubicBezTo>
                  <a:cubicBezTo>
                    <a:pt x="7073" y="21543"/>
                    <a:pt x="6117" y="21543"/>
                    <a:pt x="5257" y="21356"/>
                  </a:cubicBezTo>
                  <a:cubicBezTo>
                    <a:pt x="4396" y="21168"/>
                    <a:pt x="3632" y="20794"/>
                    <a:pt x="2772" y="19733"/>
                  </a:cubicBezTo>
                  <a:cubicBezTo>
                    <a:pt x="1911" y="18671"/>
                    <a:pt x="956" y="16923"/>
                    <a:pt x="0" y="15175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231" name="Linie"/>
            <p:cNvSpPr/>
            <p:nvPr/>
          </p:nvSpPr>
          <p:spPr>
            <a:xfrm>
              <a:off x="5510254" y="144261"/>
              <a:ext cx="528960" cy="41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157" extrusionOk="0">
                  <a:moveTo>
                    <a:pt x="0" y="17673"/>
                  </a:moveTo>
                  <a:cubicBezTo>
                    <a:pt x="3273" y="19636"/>
                    <a:pt x="6545" y="21600"/>
                    <a:pt x="10145" y="18655"/>
                  </a:cubicBezTo>
                  <a:cubicBezTo>
                    <a:pt x="13745" y="15709"/>
                    <a:pt x="17673" y="7855"/>
                    <a:pt x="21600" y="0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232" name="Linie"/>
            <p:cNvSpPr/>
            <p:nvPr/>
          </p:nvSpPr>
          <p:spPr>
            <a:xfrm>
              <a:off x="6171579" y="183547"/>
              <a:ext cx="569519" cy="5960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420" extrusionOk="0">
                  <a:moveTo>
                    <a:pt x="13495" y="748"/>
                  </a:moveTo>
                  <a:cubicBezTo>
                    <a:pt x="12745" y="316"/>
                    <a:pt x="11995" y="-116"/>
                    <a:pt x="10720" y="28"/>
                  </a:cubicBezTo>
                  <a:cubicBezTo>
                    <a:pt x="9445" y="172"/>
                    <a:pt x="7645" y="892"/>
                    <a:pt x="5845" y="2260"/>
                  </a:cubicBezTo>
                  <a:cubicBezTo>
                    <a:pt x="4045" y="3628"/>
                    <a:pt x="2245" y="5644"/>
                    <a:pt x="1195" y="8020"/>
                  </a:cubicBezTo>
                  <a:cubicBezTo>
                    <a:pt x="145" y="10396"/>
                    <a:pt x="-155" y="13132"/>
                    <a:pt x="70" y="15220"/>
                  </a:cubicBezTo>
                  <a:cubicBezTo>
                    <a:pt x="295" y="17308"/>
                    <a:pt x="1045" y="18748"/>
                    <a:pt x="2095" y="19756"/>
                  </a:cubicBezTo>
                  <a:cubicBezTo>
                    <a:pt x="3145" y="20764"/>
                    <a:pt x="4495" y="21340"/>
                    <a:pt x="5995" y="21412"/>
                  </a:cubicBezTo>
                  <a:cubicBezTo>
                    <a:pt x="7495" y="21484"/>
                    <a:pt x="9145" y="21052"/>
                    <a:pt x="11395" y="19684"/>
                  </a:cubicBezTo>
                  <a:cubicBezTo>
                    <a:pt x="13645" y="18316"/>
                    <a:pt x="16495" y="16012"/>
                    <a:pt x="18370" y="13852"/>
                  </a:cubicBezTo>
                  <a:cubicBezTo>
                    <a:pt x="20245" y="11692"/>
                    <a:pt x="21145" y="9676"/>
                    <a:pt x="21295" y="7876"/>
                  </a:cubicBezTo>
                  <a:cubicBezTo>
                    <a:pt x="21445" y="6076"/>
                    <a:pt x="20845" y="4492"/>
                    <a:pt x="19945" y="3196"/>
                  </a:cubicBezTo>
                  <a:cubicBezTo>
                    <a:pt x="19045" y="1900"/>
                    <a:pt x="17845" y="892"/>
                    <a:pt x="16195" y="460"/>
                  </a:cubicBezTo>
                  <a:cubicBezTo>
                    <a:pt x="14545" y="28"/>
                    <a:pt x="12445" y="172"/>
                    <a:pt x="10345" y="316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233" name="Linie"/>
            <p:cNvSpPr/>
            <p:nvPr/>
          </p:nvSpPr>
          <p:spPr>
            <a:xfrm>
              <a:off x="7325542" y="396718"/>
              <a:ext cx="408742" cy="36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4659" y="14400"/>
                    <a:pt x="9318" y="7200"/>
                    <a:pt x="12918" y="3600"/>
                  </a:cubicBezTo>
                  <a:cubicBezTo>
                    <a:pt x="16518" y="0"/>
                    <a:pt x="19059" y="0"/>
                    <a:pt x="21600" y="0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234" name="Linie"/>
            <p:cNvSpPr/>
            <p:nvPr/>
          </p:nvSpPr>
          <p:spPr>
            <a:xfrm>
              <a:off x="7277455" y="589066"/>
              <a:ext cx="565024" cy="36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3983" y="21600"/>
                    <a:pt x="7966" y="21600"/>
                    <a:pt x="11566" y="18000"/>
                  </a:cubicBezTo>
                  <a:cubicBezTo>
                    <a:pt x="15166" y="14400"/>
                    <a:pt x="18383" y="7200"/>
                    <a:pt x="21600" y="0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</p:grpSp>
      <p:sp>
        <p:nvSpPr>
          <p:cNvPr id="236" name="Linie"/>
          <p:cNvSpPr/>
          <p:nvPr/>
        </p:nvSpPr>
        <p:spPr>
          <a:xfrm flipV="1">
            <a:off x="4730139" y="1693332"/>
            <a:ext cx="5562850" cy="61556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grpSp>
        <p:nvGrpSpPr>
          <p:cNvPr id="252" name="Zeichnung"/>
          <p:cNvGrpSpPr/>
          <p:nvPr/>
        </p:nvGrpSpPr>
        <p:grpSpPr>
          <a:xfrm>
            <a:off x="4935349" y="1931105"/>
            <a:ext cx="5431367" cy="533359"/>
            <a:chOff x="0" y="0"/>
            <a:chExt cx="10862733" cy="1066716"/>
          </a:xfrm>
        </p:grpSpPr>
        <p:sp>
          <p:nvSpPr>
            <p:cNvPr id="237" name="Linie"/>
            <p:cNvSpPr/>
            <p:nvPr/>
          </p:nvSpPr>
          <p:spPr>
            <a:xfrm>
              <a:off x="-1" y="76923"/>
              <a:ext cx="311744" cy="684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0" h="21461" extrusionOk="0">
                  <a:moveTo>
                    <a:pt x="12247" y="1256"/>
                  </a:moveTo>
                  <a:cubicBezTo>
                    <a:pt x="11974" y="628"/>
                    <a:pt x="11700" y="0"/>
                    <a:pt x="11427" y="0"/>
                  </a:cubicBezTo>
                  <a:cubicBezTo>
                    <a:pt x="11154" y="0"/>
                    <a:pt x="10880" y="628"/>
                    <a:pt x="9786" y="2700"/>
                  </a:cubicBezTo>
                  <a:cubicBezTo>
                    <a:pt x="8693" y="4772"/>
                    <a:pt x="6779" y="8288"/>
                    <a:pt x="5138" y="11365"/>
                  </a:cubicBezTo>
                  <a:cubicBezTo>
                    <a:pt x="3498" y="14442"/>
                    <a:pt x="2131" y="17079"/>
                    <a:pt x="1174" y="18774"/>
                  </a:cubicBezTo>
                  <a:cubicBezTo>
                    <a:pt x="217" y="20470"/>
                    <a:pt x="-330" y="21223"/>
                    <a:pt x="217" y="21412"/>
                  </a:cubicBezTo>
                  <a:cubicBezTo>
                    <a:pt x="764" y="21600"/>
                    <a:pt x="2404" y="21223"/>
                    <a:pt x="5275" y="20784"/>
                  </a:cubicBezTo>
                  <a:cubicBezTo>
                    <a:pt x="8146" y="20344"/>
                    <a:pt x="12247" y="19842"/>
                    <a:pt x="15118" y="19340"/>
                  </a:cubicBezTo>
                  <a:cubicBezTo>
                    <a:pt x="17989" y="18837"/>
                    <a:pt x="19629" y="18335"/>
                    <a:pt x="21270" y="17833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238" name="Linie"/>
            <p:cNvSpPr/>
            <p:nvPr/>
          </p:nvSpPr>
          <p:spPr>
            <a:xfrm>
              <a:off x="203546" y="313351"/>
              <a:ext cx="174850" cy="75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0" h="21600" extrusionOk="0">
                  <a:moveTo>
                    <a:pt x="20618" y="1609"/>
                  </a:moveTo>
                  <a:cubicBezTo>
                    <a:pt x="21109" y="804"/>
                    <a:pt x="21600" y="0"/>
                    <a:pt x="21355" y="0"/>
                  </a:cubicBezTo>
                  <a:cubicBezTo>
                    <a:pt x="21109" y="0"/>
                    <a:pt x="20127" y="804"/>
                    <a:pt x="17673" y="2930"/>
                  </a:cubicBezTo>
                  <a:cubicBezTo>
                    <a:pt x="15218" y="5055"/>
                    <a:pt x="11291" y="8502"/>
                    <a:pt x="8100" y="11777"/>
                  </a:cubicBezTo>
                  <a:cubicBezTo>
                    <a:pt x="4909" y="15051"/>
                    <a:pt x="2455" y="18153"/>
                    <a:pt x="1227" y="19762"/>
                  </a:cubicBezTo>
                  <a:cubicBezTo>
                    <a:pt x="0" y="21370"/>
                    <a:pt x="0" y="21485"/>
                    <a:pt x="0" y="21600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239" name="Linie"/>
            <p:cNvSpPr/>
            <p:nvPr/>
          </p:nvSpPr>
          <p:spPr>
            <a:xfrm>
              <a:off x="948896" y="166587"/>
              <a:ext cx="291799" cy="803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5" h="21560" extrusionOk="0">
                  <a:moveTo>
                    <a:pt x="0" y="605"/>
                  </a:moveTo>
                  <a:cubicBezTo>
                    <a:pt x="5546" y="390"/>
                    <a:pt x="11092" y="175"/>
                    <a:pt x="14741" y="67"/>
                  </a:cubicBezTo>
                  <a:cubicBezTo>
                    <a:pt x="18389" y="-40"/>
                    <a:pt x="20141" y="-40"/>
                    <a:pt x="20870" y="229"/>
                  </a:cubicBezTo>
                  <a:cubicBezTo>
                    <a:pt x="21600" y="497"/>
                    <a:pt x="21308" y="1035"/>
                    <a:pt x="19849" y="2109"/>
                  </a:cubicBezTo>
                  <a:cubicBezTo>
                    <a:pt x="18389" y="3184"/>
                    <a:pt x="15762" y="4796"/>
                    <a:pt x="13281" y="7053"/>
                  </a:cubicBezTo>
                  <a:cubicBezTo>
                    <a:pt x="10800" y="9309"/>
                    <a:pt x="8465" y="12211"/>
                    <a:pt x="6276" y="14736"/>
                  </a:cubicBezTo>
                  <a:cubicBezTo>
                    <a:pt x="4086" y="17261"/>
                    <a:pt x="2043" y="19411"/>
                    <a:pt x="0" y="21560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240" name="Linie"/>
            <p:cNvSpPr/>
            <p:nvPr/>
          </p:nvSpPr>
          <p:spPr>
            <a:xfrm>
              <a:off x="828679" y="613896"/>
              <a:ext cx="456828" cy="8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5116" y="10800"/>
                    <a:pt x="10232" y="0"/>
                    <a:pt x="13832" y="0"/>
                  </a:cubicBezTo>
                  <a:cubicBezTo>
                    <a:pt x="17432" y="0"/>
                    <a:pt x="19516" y="10800"/>
                    <a:pt x="21600" y="21600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241" name="Linie"/>
            <p:cNvSpPr/>
            <p:nvPr/>
          </p:nvSpPr>
          <p:spPr>
            <a:xfrm>
              <a:off x="1652004" y="201148"/>
              <a:ext cx="507085" cy="656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8" h="21452" extrusionOk="0">
                  <a:moveTo>
                    <a:pt x="8797" y="0"/>
                  </a:moveTo>
                  <a:cubicBezTo>
                    <a:pt x="6453" y="1964"/>
                    <a:pt x="4109" y="3927"/>
                    <a:pt x="2518" y="6545"/>
                  </a:cubicBezTo>
                  <a:cubicBezTo>
                    <a:pt x="928" y="9164"/>
                    <a:pt x="90" y="12436"/>
                    <a:pt x="7" y="14924"/>
                  </a:cubicBezTo>
                  <a:cubicBezTo>
                    <a:pt x="-77" y="17411"/>
                    <a:pt x="593" y="19113"/>
                    <a:pt x="2100" y="20160"/>
                  </a:cubicBezTo>
                  <a:cubicBezTo>
                    <a:pt x="3607" y="21207"/>
                    <a:pt x="5951" y="21600"/>
                    <a:pt x="8044" y="21404"/>
                  </a:cubicBezTo>
                  <a:cubicBezTo>
                    <a:pt x="10137" y="21207"/>
                    <a:pt x="11979" y="20422"/>
                    <a:pt x="14072" y="18916"/>
                  </a:cubicBezTo>
                  <a:cubicBezTo>
                    <a:pt x="16165" y="17411"/>
                    <a:pt x="18509" y="15185"/>
                    <a:pt x="19849" y="12895"/>
                  </a:cubicBezTo>
                  <a:cubicBezTo>
                    <a:pt x="21188" y="10604"/>
                    <a:pt x="21523" y="8247"/>
                    <a:pt x="20853" y="6218"/>
                  </a:cubicBezTo>
                  <a:cubicBezTo>
                    <a:pt x="20183" y="4189"/>
                    <a:pt x="18509" y="2487"/>
                    <a:pt x="16583" y="1571"/>
                  </a:cubicBezTo>
                  <a:cubicBezTo>
                    <a:pt x="14658" y="655"/>
                    <a:pt x="12481" y="524"/>
                    <a:pt x="10304" y="393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242" name="Linie"/>
            <p:cNvSpPr/>
            <p:nvPr/>
          </p:nvSpPr>
          <p:spPr>
            <a:xfrm>
              <a:off x="3509533" y="189127"/>
              <a:ext cx="60110" cy="6010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5840" y="3744"/>
                    <a:pt x="10080" y="7488"/>
                    <a:pt x="6480" y="11088"/>
                  </a:cubicBezTo>
                  <a:cubicBezTo>
                    <a:pt x="2880" y="14688"/>
                    <a:pt x="1440" y="18144"/>
                    <a:pt x="0" y="21600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243" name="Linie"/>
            <p:cNvSpPr/>
            <p:nvPr/>
          </p:nvSpPr>
          <p:spPr>
            <a:xfrm>
              <a:off x="3269098" y="405519"/>
              <a:ext cx="733330" cy="48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4131" y="19800"/>
                    <a:pt x="8262" y="18000"/>
                    <a:pt x="11862" y="14400"/>
                  </a:cubicBezTo>
                  <a:cubicBezTo>
                    <a:pt x="15462" y="10800"/>
                    <a:pt x="18531" y="5400"/>
                    <a:pt x="21600" y="0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244" name="Linie"/>
            <p:cNvSpPr/>
            <p:nvPr/>
          </p:nvSpPr>
          <p:spPr>
            <a:xfrm>
              <a:off x="5300777" y="32844"/>
              <a:ext cx="343775" cy="642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508" extrusionOk="0">
                  <a:moveTo>
                    <a:pt x="5214" y="2012"/>
                  </a:moveTo>
                  <a:cubicBezTo>
                    <a:pt x="5959" y="1342"/>
                    <a:pt x="6703" y="671"/>
                    <a:pt x="7697" y="335"/>
                  </a:cubicBezTo>
                  <a:cubicBezTo>
                    <a:pt x="8690" y="0"/>
                    <a:pt x="9931" y="0"/>
                    <a:pt x="11421" y="0"/>
                  </a:cubicBezTo>
                  <a:cubicBezTo>
                    <a:pt x="12910" y="0"/>
                    <a:pt x="14648" y="0"/>
                    <a:pt x="16014" y="201"/>
                  </a:cubicBezTo>
                  <a:cubicBezTo>
                    <a:pt x="17379" y="402"/>
                    <a:pt x="18372" y="805"/>
                    <a:pt x="18621" y="1342"/>
                  </a:cubicBezTo>
                  <a:cubicBezTo>
                    <a:pt x="18869" y="1878"/>
                    <a:pt x="18372" y="2549"/>
                    <a:pt x="17131" y="3287"/>
                  </a:cubicBezTo>
                  <a:cubicBezTo>
                    <a:pt x="15890" y="4025"/>
                    <a:pt x="13904" y="4830"/>
                    <a:pt x="12414" y="5434"/>
                  </a:cubicBezTo>
                  <a:cubicBezTo>
                    <a:pt x="10924" y="6037"/>
                    <a:pt x="9931" y="6440"/>
                    <a:pt x="9931" y="6842"/>
                  </a:cubicBezTo>
                  <a:cubicBezTo>
                    <a:pt x="9931" y="7245"/>
                    <a:pt x="10924" y="7647"/>
                    <a:pt x="12041" y="7848"/>
                  </a:cubicBezTo>
                  <a:cubicBezTo>
                    <a:pt x="13159" y="8050"/>
                    <a:pt x="14400" y="8050"/>
                    <a:pt x="16014" y="8586"/>
                  </a:cubicBezTo>
                  <a:cubicBezTo>
                    <a:pt x="17628" y="9123"/>
                    <a:pt x="19614" y="10196"/>
                    <a:pt x="20607" y="11471"/>
                  </a:cubicBezTo>
                  <a:cubicBezTo>
                    <a:pt x="21600" y="12745"/>
                    <a:pt x="21600" y="14221"/>
                    <a:pt x="20110" y="15764"/>
                  </a:cubicBezTo>
                  <a:cubicBezTo>
                    <a:pt x="18621" y="17307"/>
                    <a:pt x="15641" y="18917"/>
                    <a:pt x="13407" y="19923"/>
                  </a:cubicBezTo>
                  <a:cubicBezTo>
                    <a:pt x="11172" y="20929"/>
                    <a:pt x="9683" y="21332"/>
                    <a:pt x="8317" y="21466"/>
                  </a:cubicBezTo>
                  <a:cubicBezTo>
                    <a:pt x="6952" y="21600"/>
                    <a:pt x="5710" y="21466"/>
                    <a:pt x="4345" y="20325"/>
                  </a:cubicBezTo>
                  <a:cubicBezTo>
                    <a:pt x="2979" y="19185"/>
                    <a:pt x="1490" y="17039"/>
                    <a:pt x="0" y="14892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245" name="Linie"/>
            <p:cNvSpPr/>
            <p:nvPr/>
          </p:nvSpPr>
          <p:spPr>
            <a:xfrm>
              <a:off x="6230272" y="0"/>
              <a:ext cx="459436" cy="6467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7" h="21258" extrusionOk="0">
                  <a:moveTo>
                    <a:pt x="8063" y="1079"/>
                  </a:moveTo>
                  <a:cubicBezTo>
                    <a:pt x="6416" y="2001"/>
                    <a:pt x="4768" y="2923"/>
                    <a:pt x="3395" y="5096"/>
                  </a:cubicBezTo>
                  <a:cubicBezTo>
                    <a:pt x="2023" y="7270"/>
                    <a:pt x="924" y="10694"/>
                    <a:pt x="375" y="13131"/>
                  </a:cubicBezTo>
                  <a:cubicBezTo>
                    <a:pt x="-174" y="15567"/>
                    <a:pt x="-174" y="17016"/>
                    <a:pt x="741" y="18333"/>
                  </a:cubicBezTo>
                  <a:cubicBezTo>
                    <a:pt x="1657" y="19650"/>
                    <a:pt x="3487" y="20835"/>
                    <a:pt x="5684" y="21165"/>
                  </a:cubicBezTo>
                  <a:cubicBezTo>
                    <a:pt x="7880" y="21494"/>
                    <a:pt x="10443" y="20967"/>
                    <a:pt x="13006" y="19321"/>
                  </a:cubicBezTo>
                  <a:cubicBezTo>
                    <a:pt x="15568" y="17674"/>
                    <a:pt x="18131" y="14909"/>
                    <a:pt x="19595" y="12604"/>
                  </a:cubicBezTo>
                  <a:cubicBezTo>
                    <a:pt x="21060" y="10299"/>
                    <a:pt x="21426" y="8455"/>
                    <a:pt x="20419" y="6677"/>
                  </a:cubicBezTo>
                  <a:cubicBezTo>
                    <a:pt x="19412" y="4899"/>
                    <a:pt x="17033" y="3187"/>
                    <a:pt x="14836" y="2001"/>
                  </a:cubicBezTo>
                  <a:cubicBezTo>
                    <a:pt x="12640" y="816"/>
                    <a:pt x="10626" y="157"/>
                    <a:pt x="9253" y="26"/>
                  </a:cubicBezTo>
                  <a:cubicBezTo>
                    <a:pt x="7880" y="-106"/>
                    <a:pt x="7148" y="289"/>
                    <a:pt x="6416" y="684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246" name="Linie"/>
            <p:cNvSpPr/>
            <p:nvPr/>
          </p:nvSpPr>
          <p:spPr>
            <a:xfrm>
              <a:off x="7464697" y="309344"/>
              <a:ext cx="420762" cy="240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247" name="Linie"/>
            <p:cNvSpPr/>
            <p:nvPr/>
          </p:nvSpPr>
          <p:spPr>
            <a:xfrm>
              <a:off x="7452676" y="556733"/>
              <a:ext cx="420763" cy="41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157" extrusionOk="0">
                  <a:moveTo>
                    <a:pt x="0" y="20157"/>
                  </a:moveTo>
                  <a:cubicBezTo>
                    <a:pt x="6171" y="12302"/>
                    <a:pt x="12343" y="4448"/>
                    <a:pt x="15943" y="1502"/>
                  </a:cubicBezTo>
                  <a:cubicBezTo>
                    <a:pt x="19543" y="-1443"/>
                    <a:pt x="20571" y="521"/>
                    <a:pt x="21600" y="2484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248" name="Linie"/>
            <p:cNvSpPr/>
            <p:nvPr/>
          </p:nvSpPr>
          <p:spPr>
            <a:xfrm>
              <a:off x="8594744" y="68909"/>
              <a:ext cx="552179" cy="757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3" h="21484" extrusionOk="0">
                  <a:moveTo>
                    <a:pt x="12587" y="0"/>
                  </a:moveTo>
                  <a:cubicBezTo>
                    <a:pt x="11344" y="1819"/>
                    <a:pt x="10101" y="3638"/>
                    <a:pt x="9324" y="4832"/>
                  </a:cubicBezTo>
                  <a:cubicBezTo>
                    <a:pt x="8547" y="6025"/>
                    <a:pt x="8236" y="6594"/>
                    <a:pt x="8081" y="7162"/>
                  </a:cubicBezTo>
                  <a:cubicBezTo>
                    <a:pt x="7925" y="7731"/>
                    <a:pt x="7925" y="8299"/>
                    <a:pt x="8547" y="8583"/>
                  </a:cubicBezTo>
                  <a:cubicBezTo>
                    <a:pt x="9168" y="8867"/>
                    <a:pt x="10412" y="8867"/>
                    <a:pt x="12199" y="8754"/>
                  </a:cubicBezTo>
                  <a:cubicBezTo>
                    <a:pt x="13986" y="8640"/>
                    <a:pt x="16317" y="8413"/>
                    <a:pt x="17870" y="8413"/>
                  </a:cubicBezTo>
                  <a:cubicBezTo>
                    <a:pt x="19424" y="8413"/>
                    <a:pt x="20201" y="8640"/>
                    <a:pt x="20745" y="9379"/>
                  </a:cubicBezTo>
                  <a:cubicBezTo>
                    <a:pt x="21289" y="10118"/>
                    <a:pt x="21600" y="11368"/>
                    <a:pt x="21289" y="12846"/>
                  </a:cubicBezTo>
                  <a:cubicBezTo>
                    <a:pt x="20978" y="14324"/>
                    <a:pt x="20046" y="16029"/>
                    <a:pt x="18803" y="17451"/>
                  </a:cubicBezTo>
                  <a:cubicBezTo>
                    <a:pt x="17560" y="18872"/>
                    <a:pt x="16006" y="20008"/>
                    <a:pt x="14219" y="20691"/>
                  </a:cubicBezTo>
                  <a:cubicBezTo>
                    <a:pt x="12432" y="21373"/>
                    <a:pt x="10412" y="21600"/>
                    <a:pt x="8624" y="21429"/>
                  </a:cubicBezTo>
                  <a:cubicBezTo>
                    <a:pt x="6837" y="21259"/>
                    <a:pt x="5283" y="20691"/>
                    <a:pt x="3885" y="19611"/>
                  </a:cubicBezTo>
                  <a:cubicBezTo>
                    <a:pt x="2486" y="18531"/>
                    <a:pt x="1243" y="16939"/>
                    <a:pt x="0" y="15347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249" name="Linie"/>
            <p:cNvSpPr/>
            <p:nvPr/>
          </p:nvSpPr>
          <p:spPr>
            <a:xfrm>
              <a:off x="8919332" y="68909"/>
              <a:ext cx="565024" cy="1"/>
            </a:xfrm>
            <a:prstGeom prst="ellipse">
              <a:avLst/>
            </a:pr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250" name="Linie"/>
            <p:cNvSpPr/>
            <p:nvPr/>
          </p:nvSpPr>
          <p:spPr>
            <a:xfrm>
              <a:off x="9559530" y="46656"/>
              <a:ext cx="539274" cy="6737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4" h="21364" extrusionOk="0">
                  <a:moveTo>
                    <a:pt x="12560" y="705"/>
                  </a:moveTo>
                  <a:cubicBezTo>
                    <a:pt x="9742" y="2103"/>
                    <a:pt x="6925" y="3501"/>
                    <a:pt x="4734" y="5978"/>
                  </a:cubicBezTo>
                  <a:cubicBezTo>
                    <a:pt x="2542" y="8456"/>
                    <a:pt x="977" y="12014"/>
                    <a:pt x="351" y="14555"/>
                  </a:cubicBezTo>
                  <a:cubicBezTo>
                    <a:pt x="-275" y="17096"/>
                    <a:pt x="38" y="18621"/>
                    <a:pt x="508" y="19574"/>
                  </a:cubicBezTo>
                  <a:cubicBezTo>
                    <a:pt x="977" y="20527"/>
                    <a:pt x="1603" y="20908"/>
                    <a:pt x="2855" y="21162"/>
                  </a:cubicBezTo>
                  <a:cubicBezTo>
                    <a:pt x="4108" y="21416"/>
                    <a:pt x="5986" y="21543"/>
                    <a:pt x="8334" y="20844"/>
                  </a:cubicBezTo>
                  <a:cubicBezTo>
                    <a:pt x="10682" y="20145"/>
                    <a:pt x="13499" y="18621"/>
                    <a:pt x="15690" y="16842"/>
                  </a:cubicBezTo>
                  <a:cubicBezTo>
                    <a:pt x="17882" y="15063"/>
                    <a:pt x="19447" y="13030"/>
                    <a:pt x="20308" y="11061"/>
                  </a:cubicBezTo>
                  <a:cubicBezTo>
                    <a:pt x="21168" y="9091"/>
                    <a:pt x="21325" y="7185"/>
                    <a:pt x="20621" y="5470"/>
                  </a:cubicBezTo>
                  <a:cubicBezTo>
                    <a:pt x="19916" y="3755"/>
                    <a:pt x="18351" y="2230"/>
                    <a:pt x="16473" y="1277"/>
                  </a:cubicBezTo>
                  <a:cubicBezTo>
                    <a:pt x="14595" y="324"/>
                    <a:pt x="12403" y="-57"/>
                    <a:pt x="10916" y="7"/>
                  </a:cubicBezTo>
                  <a:cubicBezTo>
                    <a:pt x="9429" y="70"/>
                    <a:pt x="8647" y="578"/>
                    <a:pt x="7864" y="1087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251" name="Linie"/>
            <p:cNvSpPr/>
            <p:nvPr/>
          </p:nvSpPr>
          <p:spPr>
            <a:xfrm>
              <a:off x="10319398" y="56887"/>
              <a:ext cx="543336" cy="6860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2" h="21374" extrusionOk="0">
                  <a:moveTo>
                    <a:pt x="11523" y="0"/>
                  </a:moveTo>
                  <a:cubicBezTo>
                    <a:pt x="8549" y="1623"/>
                    <a:pt x="5575" y="3246"/>
                    <a:pt x="3541" y="5182"/>
                  </a:cubicBezTo>
                  <a:cubicBezTo>
                    <a:pt x="1506" y="7117"/>
                    <a:pt x="410" y="9364"/>
                    <a:pt x="97" y="11612"/>
                  </a:cubicBezTo>
                  <a:cubicBezTo>
                    <a:pt x="-216" y="13859"/>
                    <a:pt x="254" y="16106"/>
                    <a:pt x="1193" y="17792"/>
                  </a:cubicBezTo>
                  <a:cubicBezTo>
                    <a:pt x="2132" y="19477"/>
                    <a:pt x="3541" y="20601"/>
                    <a:pt x="5106" y="21101"/>
                  </a:cubicBezTo>
                  <a:cubicBezTo>
                    <a:pt x="6671" y="21600"/>
                    <a:pt x="8393" y="21475"/>
                    <a:pt x="10662" y="20227"/>
                  </a:cubicBezTo>
                  <a:cubicBezTo>
                    <a:pt x="12932" y="18978"/>
                    <a:pt x="15749" y="16606"/>
                    <a:pt x="17627" y="14358"/>
                  </a:cubicBezTo>
                  <a:cubicBezTo>
                    <a:pt x="19506" y="12111"/>
                    <a:pt x="20445" y="9988"/>
                    <a:pt x="20914" y="8303"/>
                  </a:cubicBezTo>
                  <a:cubicBezTo>
                    <a:pt x="21384" y="6617"/>
                    <a:pt x="21384" y="5369"/>
                    <a:pt x="20445" y="4183"/>
                  </a:cubicBezTo>
                  <a:cubicBezTo>
                    <a:pt x="19506" y="2997"/>
                    <a:pt x="17627" y="1873"/>
                    <a:pt x="15436" y="1186"/>
                  </a:cubicBezTo>
                  <a:cubicBezTo>
                    <a:pt x="13245" y="499"/>
                    <a:pt x="10741" y="250"/>
                    <a:pt x="8627" y="562"/>
                  </a:cubicBezTo>
                  <a:cubicBezTo>
                    <a:pt x="6514" y="874"/>
                    <a:pt x="4793" y="1748"/>
                    <a:pt x="3071" y="2622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</p:grpSp>
      <p:pic>
        <p:nvPicPr>
          <p:cNvPr id="253" name="Audioaufnahme.m4a" descr="Audioaufnahme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855660" y="1785233"/>
            <a:ext cx="285751" cy="2857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68" fill="hold"/>
                                        <p:tgtEl>
                                          <p:spTgt spid="2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1" fill="hold" display="0">
                  <p:stCondLst>
                    <p:cond delay="indefinite"/>
                  </p:stCondLst>
                </p:cTn>
                <p:tgtEl>
                  <p:spTgt spid="253"/>
                </p:tgtEl>
              </p:cMediaNode>
            </p:audio>
          </p:childTnLst>
        </p:cTn>
      </p:par>
    </p:tnLst>
    <p:bldLst>
      <p:bldP spid="252" grpId="0" animBg="1" advAuto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rafik 2" descr="Grafik 2"/>
          <p:cNvPicPr>
            <a:picLocks noChangeAspect="1"/>
          </p:cNvPicPr>
          <p:nvPr/>
        </p:nvPicPr>
        <p:blipFill>
          <a:blip r:embed="rId4"/>
          <a:srcRect t="72085"/>
          <a:stretch>
            <a:fillRect/>
          </a:stretch>
        </p:blipFill>
        <p:spPr>
          <a:xfrm>
            <a:off x="-141146" y="4906764"/>
            <a:ext cx="12275858" cy="19513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Grafik 4" descr="Grafi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66" y="-1371939"/>
            <a:ext cx="12192001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Grafik 3" descr="Grafik 3"/>
          <p:cNvPicPr>
            <a:picLocks noChangeAspect="1"/>
          </p:cNvPicPr>
          <p:nvPr/>
        </p:nvPicPr>
        <p:blipFill>
          <a:blip r:embed="rId6"/>
          <a:srcRect l="36525" t="2261" r="3233" b="40029"/>
          <a:stretch>
            <a:fillRect/>
          </a:stretch>
        </p:blipFill>
        <p:spPr>
          <a:xfrm>
            <a:off x="3437347" y="72370"/>
            <a:ext cx="9340598" cy="5095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Grafik 5" descr="Grafik 5"/>
          <p:cNvPicPr>
            <a:picLocks noChangeAspect="1"/>
          </p:cNvPicPr>
          <p:nvPr/>
        </p:nvPicPr>
        <p:blipFill>
          <a:blip r:embed="rId7"/>
          <a:srcRect l="39724" t="31490" r="29996" b="26802"/>
          <a:stretch>
            <a:fillRect/>
          </a:stretch>
        </p:blipFill>
        <p:spPr>
          <a:xfrm>
            <a:off x="143566" y="0"/>
            <a:ext cx="3578136" cy="28065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Grafik 11" descr="Grafik 11"/>
          <p:cNvPicPr>
            <a:picLocks noChangeAspect="1"/>
          </p:cNvPicPr>
          <p:nvPr/>
        </p:nvPicPr>
        <p:blipFill>
          <a:blip r:embed="rId8"/>
          <a:srcRect l="19783" t="32610" r="66130" b="16365"/>
          <a:stretch>
            <a:fillRect/>
          </a:stretch>
        </p:blipFill>
        <p:spPr>
          <a:xfrm>
            <a:off x="1932679" y="2484044"/>
            <a:ext cx="1625603" cy="335278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Grafik 11" descr="Grafik 11"/>
          <p:cNvPicPr>
            <a:picLocks noChangeAspect="1"/>
          </p:cNvPicPr>
          <p:nvPr/>
        </p:nvPicPr>
        <p:blipFill>
          <a:blip r:embed="rId9"/>
          <a:srcRect l="27877" t="59125" r="57327" b="14894"/>
          <a:stretch>
            <a:fillRect/>
          </a:stretch>
        </p:blipFill>
        <p:spPr>
          <a:xfrm>
            <a:off x="20307" y="2484044"/>
            <a:ext cx="1592248" cy="1592190"/>
          </a:xfrm>
          <a:prstGeom prst="rect">
            <a:avLst/>
          </a:prstGeom>
          <a:ln w="12700">
            <a:miter lim="400000"/>
          </a:ln>
          <a:effectLst>
            <a:outerShdw blurRad="190500" dist="12700" dir="5400000" rotWithShape="0">
              <a:srgbClr val="000000">
                <a:alpha val="75000"/>
              </a:srgbClr>
            </a:outerShdw>
          </a:effectLst>
        </p:spPr>
      </p:pic>
      <p:pic>
        <p:nvPicPr>
          <p:cNvPr id="261" name="Grafik 2" descr="Grafik 2"/>
          <p:cNvPicPr>
            <a:picLocks noChangeAspect="1"/>
          </p:cNvPicPr>
          <p:nvPr/>
        </p:nvPicPr>
        <p:blipFill>
          <a:blip r:embed="rId10"/>
          <a:srcRect l="8304" t="61666" r="55395" b="6667"/>
          <a:stretch>
            <a:fillRect/>
          </a:stretch>
        </p:blipFill>
        <p:spPr>
          <a:xfrm>
            <a:off x="-521037" y="3463644"/>
            <a:ext cx="4940078" cy="24538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Grafik 15" descr="Grafik 15"/>
          <p:cNvPicPr>
            <a:picLocks noChangeAspect="1"/>
          </p:cNvPicPr>
          <p:nvPr/>
        </p:nvPicPr>
        <p:blipFill>
          <a:blip r:embed="rId11"/>
          <a:srcRect l="22398" r="60993" b="64792"/>
          <a:stretch>
            <a:fillRect/>
          </a:stretch>
        </p:blipFill>
        <p:spPr>
          <a:xfrm>
            <a:off x="2251965" y="4075116"/>
            <a:ext cx="1306311" cy="1576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Grafik 13" descr="Grafik 13"/>
          <p:cNvPicPr>
            <a:picLocks noChangeAspect="1"/>
          </p:cNvPicPr>
          <p:nvPr/>
        </p:nvPicPr>
        <p:blipFill>
          <a:blip r:embed="rId12"/>
          <a:srcRect l="1994" t="22122" r="81398" b="56667"/>
          <a:stretch>
            <a:fillRect/>
          </a:stretch>
        </p:blipFill>
        <p:spPr>
          <a:xfrm>
            <a:off x="-141146" y="3970540"/>
            <a:ext cx="2312363" cy="1681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Grafik 21" descr="Grafik 21"/>
          <p:cNvPicPr>
            <a:picLocks noChangeAspect="1"/>
          </p:cNvPicPr>
          <p:nvPr/>
        </p:nvPicPr>
        <p:blipFill>
          <a:blip r:embed="rId13"/>
          <a:srcRect l="5410" t="30456" r="55653" b="57156"/>
          <a:stretch>
            <a:fillRect/>
          </a:stretch>
        </p:blipFill>
        <p:spPr>
          <a:xfrm>
            <a:off x="387095" y="302282"/>
            <a:ext cx="2038056" cy="916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Grafik 21" descr="Grafik 21"/>
          <p:cNvPicPr>
            <a:picLocks noChangeAspect="1"/>
          </p:cNvPicPr>
          <p:nvPr/>
        </p:nvPicPr>
        <p:blipFill>
          <a:blip r:embed="rId13"/>
          <a:srcRect l="5410" t="30456" r="55653" b="57156"/>
          <a:stretch>
            <a:fillRect/>
          </a:stretch>
        </p:blipFill>
        <p:spPr>
          <a:xfrm>
            <a:off x="387095" y="1544828"/>
            <a:ext cx="2038056" cy="916499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Abgerundetes Rechteck"/>
          <p:cNvSpPr/>
          <p:nvPr/>
        </p:nvSpPr>
        <p:spPr>
          <a:xfrm>
            <a:off x="541686" y="476671"/>
            <a:ext cx="1629526" cy="535146"/>
          </a:xfrm>
          <a:prstGeom prst="roundRect">
            <a:avLst>
              <a:gd name="adj" fmla="val 16775"/>
            </a:avLst>
          </a:prstGeom>
          <a:solidFill>
            <a:srgbClr val="FF4015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565150">
              <a:defRPr sz="32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 sz="1600"/>
          </a:p>
        </p:txBody>
      </p:sp>
      <p:sp>
        <p:nvSpPr>
          <p:cNvPr id="267" name="Deutsch"/>
          <p:cNvSpPr txBox="1"/>
          <p:nvPr/>
        </p:nvSpPr>
        <p:spPr>
          <a:xfrm>
            <a:off x="541686" y="517094"/>
            <a:ext cx="1586208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defRPr sz="6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3000"/>
              <a:t>Deutsch</a:t>
            </a:r>
          </a:p>
        </p:txBody>
      </p:sp>
      <p:sp>
        <p:nvSpPr>
          <p:cNvPr id="268" name="Abgerundetes Rechteck"/>
          <p:cNvSpPr/>
          <p:nvPr/>
        </p:nvSpPr>
        <p:spPr>
          <a:xfrm>
            <a:off x="620038" y="1724109"/>
            <a:ext cx="1572268" cy="511571"/>
          </a:xfrm>
          <a:prstGeom prst="roundRect">
            <a:avLst>
              <a:gd name="adj" fmla="val 15892"/>
            </a:avLst>
          </a:prstGeom>
          <a:solidFill>
            <a:srgbClr val="3A87FE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565150">
              <a:defRPr sz="32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 sz="1600"/>
          </a:p>
        </p:txBody>
      </p:sp>
      <p:sp>
        <p:nvSpPr>
          <p:cNvPr id="269" name="Mathe"/>
          <p:cNvSpPr txBox="1"/>
          <p:nvPr/>
        </p:nvSpPr>
        <p:spPr>
          <a:xfrm>
            <a:off x="541686" y="1705872"/>
            <a:ext cx="1586208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defRPr sz="6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3000"/>
              <a:t>Mathe</a:t>
            </a:r>
          </a:p>
        </p:txBody>
      </p:sp>
      <p:pic>
        <p:nvPicPr>
          <p:cNvPr id="270" name="IMG_6679.jpeg" descr="IMG_6679.jpeg"/>
          <p:cNvPicPr>
            <a:picLocks noChangeAspect="1"/>
          </p:cNvPicPr>
          <p:nvPr/>
        </p:nvPicPr>
        <p:blipFill>
          <a:blip r:embed="rId14"/>
          <a:srcRect l="5773" t="19659" r="4951"/>
          <a:stretch>
            <a:fillRect/>
          </a:stretch>
        </p:blipFill>
        <p:spPr>
          <a:xfrm>
            <a:off x="1258352" y="1544828"/>
            <a:ext cx="2686886" cy="24179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5" h="21596" extrusionOk="0">
                <a:moveTo>
                  <a:pt x="9211" y="0"/>
                </a:moveTo>
                <a:cubicBezTo>
                  <a:pt x="7871" y="13"/>
                  <a:pt x="6445" y="848"/>
                  <a:pt x="5626" y="2225"/>
                </a:cubicBezTo>
                <a:cubicBezTo>
                  <a:pt x="5411" y="2587"/>
                  <a:pt x="5391" y="2676"/>
                  <a:pt x="5394" y="3237"/>
                </a:cubicBezTo>
                <a:cubicBezTo>
                  <a:pt x="5396" y="3641"/>
                  <a:pt x="5467" y="4153"/>
                  <a:pt x="5602" y="4731"/>
                </a:cubicBezTo>
                <a:lnTo>
                  <a:pt x="5809" y="5610"/>
                </a:lnTo>
                <a:lnTo>
                  <a:pt x="5640" y="5681"/>
                </a:lnTo>
                <a:cubicBezTo>
                  <a:pt x="5376" y="5793"/>
                  <a:pt x="5293" y="6051"/>
                  <a:pt x="5344" y="6602"/>
                </a:cubicBezTo>
                <a:cubicBezTo>
                  <a:pt x="5422" y="7434"/>
                  <a:pt x="5885" y="8244"/>
                  <a:pt x="6339" y="8348"/>
                </a:cubicBezTo>
                <a:cubicBezTo>
                  <a:pt x="6553" y="8397"/>
                  <a:pt x="6600" y="8453"/>
                  <a:pt x="6674" y="8734"/>
                </a:cubicBezTo>
                <a:cubicBezTo>
                  <a:pt x="6721" y="8915"/>
                  <a:pt x="6810" y="9171"/>
                  <a:pt x="6873" y="9305"/>
                </a:cubicBezTo>
                <a:cubicBezTo>
                  <a:pt x="6992" y="9562"/>
                  <a:pt x="7460" y="10070"/>
                  <a:pt x="7723" y="10227"/>
                </a:cubicBezTo>
                <a:cubicBezTo>
                  <a:pt x="7924" y="10347"/>
                  <a:pt x="7826" y="10492"/>
                  <a:pt x="7404" y="10703"/>
                </a:cubicBezTo>
                <a:cubicBezTo>
                  <a:pt x="7239" y="10786"/>
                  <a:pt x="7024" y="10951"/>
                  <a:pt x="6927" y="11068"/>
                </a:cubicBezTo>
                <a:cubicBezTo>
                  <a:pt x="6829" y="11186"/>
                  <a:pt x="6673" y="11283"/>
                  <a:pt x="6578" y="11283"/>
                </a:cubicBezTo>
                <a:cubicBezTo>
                  <a:pt x="6331" y="11283"/>
                  <a:pt x="5962" y="11473"/>
                  <a:pt x="5777" y="11698"/>
                </a:cubicBezTo>
                <a:cubicBezTo>
                  <a:pt x="5690" y="11804"/>
                  <a:pt x="5362" y="12291"/>
                  <a:pt x="5048" y="12779"/>
                </a:cubicBezTo>
                <a:cubicBezTo>
                  <a:pt x="4735" y="13267"/>
                  <a:pt x="4445" y="13669"/>
                  <a:pt x="4405" y="13672"/>
                </a:cubicBezTo>
                <a:cubicBezTo>
                  <a:pt x="4365" y="13675"/>
                  <a:pt x="4258" y="13505"/>
                  <a:pt x="4168" y="13294"/>
                </a:cubicBezTo>
                <a:cubicBezTo>
                  <a:pt x="4077" y="13084"/>
                  <a:pt x="3937" y="12873"/>
                  <a:pt x="3857" y="12825"/>
                </a:cubicBezTo>
                <a:cubicBezTo>
                  <a:pt x="3777" y="12777"/>
                  <a:pt x="3713" y="12687"/>
                  <a:pt x="3713" y="12625"/>
                </a:cubicBezTo>
                <a:cubicBezTo>
                  <a:pt x="3713" y="12562"/>
                  <a:pt x="3648" y="12489"/>
                  <a:pt x="3569" y="12461"/>
                </a:cubicBezTo>
                <a:cubicBezTo>
                  <a:pt x="3491" y="12434"/>
                  <a:pt x="3359" y="12288"/>
                  <a:pt x="3275" y="12137"/>
                </a:cubicBezTo>
                <a:cubicBezTo>
                  <a:pt x="3158" y="11928"/>
                  <a:pt x="3078" y="11865"/>
                  <a:pt x="2932" y="11877"/>
                </a:cubicBezTo>
                <a:cubicBezTo>
                  <a:pt x="2743" y="11891"/>
                  <a:pt x="2741" y="11888"/>
                  <a:pt x="2757" y="11364"/>
                </a:cubicBezTo>
                <a:lnTo>
                  <a:pt x="2773" y="10836"/>
                </a:lnTo>
                <a:lnTo>
                  <a:pt x="3283" y="10260"/>
                </a:lnTo>
                <a:cubicBezTo>
                  <a:pt x="3745" y="9739"/>
                  <a:pt x="3781" y="9674"/>
                  <a:pt x="3671" y="9573"/>
                </a:cubicBezTo>
                <a:cubicBezTo>
                  <a:pt x="3604" y="9511"/>
                  <a:pt x="3424" y="9245"/>
                  <a:pt x="3270" y="8981"/>
                </a:cubicBezTo>
                <a:cubicBezTo>
                  <a:pt x="3003" y="8523"/>
                  <a:pt x="2995" y="8488"/>
                  <a:pt x="3090" y="8247"/>
                </a:cubicBezTo>
                <a:cubicBezTo>
                  <a:pt x="3537" y="7119"/>
                  <a:pt x="3657" y="6739"/>
                  <a:pt x="3693" y="6340"/>
                </a:cubicBezTo>
                <a:cubicBezTo>
                  <a:pt x="3732" y="5918"/>
                  <a:pt x="3726" y="5891"/>
                  <a:pt x="3614" y="5994"/>
                </a:cubicBezTo>
                <a:cubicBezTo>
                  <a:pt x="3547" y="6056"/>
                  <a:pt x="3342" y="6357"/>
                  <a:pt x="3159" y="6664"/>
                </a:cubicBezTo>
                <a:cubicBezTo>
                  <a:pt x="2842" y="7195"/>
                  <a:pt x="2694" y="7299"/>
                  <a:pt x="2689" y="6994"/>
                </a:cubicBezTo>
                <a:cubicBezTo>
                  <a:pt x="2687" y="6892"/>
                  <a:pt x="2648" y="6914"/>
                  <a:pt x="2536" y="7081"/>
                </a:cubicBezTo>
                <a:cubicBezTo>
                  <a:pt x="2352" y="7355"/>
                  <a:pt x="2229" y="7292"/>
                  <a:pt x="2294" y="6960"/>
                </a:cubicBezTo>
                <a:cubicBezTo>
                  <a:pt x="2352" y="6669"/>
                  <a:pt x="2265" y="5516"/>
                  <a:pt x="2186" y="5516"/>
                </a:cubicBezTo>
                <a:cubicBezTo>
                  <a:pt x="2092" y="5516"/>
                  <a:pt x="1901" y="6575"/>
                  <a:pt x="1848" y="7384"/>
                </a:cubicBezTo>
                <a:cubicBezTo>
                  <a:pt x="1793" y="8232"/>
                  <a:pt x="1770" y="8323"/>
                  <a:pt x="1645" y="8208"/>
                </a:cubicBezTo>
                <a:cubicBezTo>
                  <a:pt x="1598" y="8165"/>
                  <a:pt x="1466" y="8150"/>
                  <a:pt x="1350" y="8174"/>
                </a:cubicBezTo>
                <a:lnTo>
                  <a:pt x="1140" y="8220"/>
                </a:lnTo>
                <a:lnTo>
                  <a:pt x="1180" y="8816"/>
                </a:lnTo>
                <a:cubicBezTo>
                  <a:pt x="1221" y="9417"/>
                  <a:pt x="1143" y="9665"/>
                  <a:pt x="1022" y="9317"/>
                </a:cubicBezTo>
                <a:cubicBezTo>
                  <a:pt x="986" y="9214"/>
                  <a:pt x="928" y="9047"/>
                  <a:pt x="893" y="8945"/>
                </a:cubicBezTo>
                <a:cubicBezTo>
                  <a:pt x="837" y="8779"/>
                  <a:pt x="815" y="8772"/>
                  <a:pt x="691" y="8873"/>
                </a:cubicBezTo>
                <a:cubicBezTo>
                  <a:pt x="568" y="8973"/>
                  <a:pt x="562" y="9024"/>
                  <a:pt x="632" y="9332"/>
                </a:cubicBezTo>
                <a:cubicBezTo>
                  <a:pt x="712" y="9681"/>
                  <a:pt x="682" y="9815"/>
                  <a:pt x="455" y="10145"/>
                </a:cubicBezTo>
                <a:cubicBezTo>
                  <a:pt x="298" y="10375"/>
                  <a:pt x="72" y="11372"/>
                  <a:pt x="135" y="11556"/>
                </a:cubicBezTo>
                <a:cubicBezTo>
                  <a:pt x="222" y="11805"/>
                  <a:pt x="794" y="12445"/>
                  <a:pt x="1036" y="12564"/>
                </a:cubicBezTo>
                <a:cubicBezTo>
                  <a:pt x="1207" y="12648"/>
                  <a:pt x="1232" y="12695"/>
                  <a:pt x="1185" y="12846"/>
                </a:cubicBezTo>
                <a:cubicBezTo>
                  <a:pt x="1153" y="12946"/>
                  <a:pt x="1125" y="13174"/>
                  <a:pt x="1124" y="13353"/>
                </a:cubicBezTo>
                <a:lnTo>
                  <a:pt x="1122" y="13679"/>
                </a:lnTo>
                <a:lnTo>
                  <a:pt x="1446" y="13679"/>
                </a:lnTo>
                <a:cubicBezTo>
                  <a:pt x="1715" y="13679"/>
                  <a:pt x="1787" y="13713"/>
                  <a:pt x="1883" y="13890"/>
                </a:cubicBezTo>
                <a:cubicBezTo>
                  <a:pt x="1947" y="14006"/>
                  <a:pt x="2030" y="14105"/>
                  <a:pt x="2068" y="14108"/>
                </a:cubicBezTo>
                <a:cubicBezTo>
                  <a:pt x="2107" y="14111"/>
                  <a:pt x="2180" y="14249"/>
                  <a:pt x="2232" y="14416"/>
                </a:cubicBezTo>
                <a:cubicBezTo>
                  <a:pt x="2382" y="14900"/>
                  <a:pt x="3557" y="16800"/>
                  <a:pt x="3813" y="16974"/>
                </a:cubicBezTo>
                <a:cubicBezTo>
                  <a:pt x="4085" y="17158"/>
                  <a:pt x="4586" y="17177"/>
                  <a:pt x="4871" y="17013"/>
                </a:cubicBezTo>
                <a:cubicBezTo>
                  <a:pt x="4983" y="16948"/>
                  <a:pt x="5362" y="16451"/>
                  <a:pt x="5714" y="15909"/>
                </a:cubicBezTo>
                <a:cubicBezTo>
                  <a:pt x="6065" y="15366"/>
                  <a:pt x="6380" y="14953"/>
                  <a:pt x="6411" y="14991"/>
                </a:cubicBezTo>
                <a:cubicBezTo>
                  <a:pt x="6552" y="15161"/>
                  <a:pt x="6667" y="16553"/>
                  <a:pt x="6675" y="18186"/>
                </a:cubicBezTo>
                <a:cubicBezTo>
                  <a:pt x="6686" y="20342"/>
                  <a:pt x="6728" y="20746"/>
                  <a:pt x="6965" y="20919"/>
                </a:cubicBezTo>
                <a:cubicBezTo>
                  <a:pt x="7093" y="21012"/>
                  <a:pt x="7140" y="21121"/>
                  <a:pt x="7140" y="21321"/>
                </a:cubicBezTo>
                <a:lnTo>
                  <a:pt x="7140" y="21596"/>
                </a:lnTo>
                <a:lnTo>
                  <a:pt x="12400" y="21596"/>
                </a:lnTo>
                <a:lnTo>
                  <a:pt x="12349" y="21300"/>
                </a:lnTo>
                <a:cubicBezTo>
                  <a:pt x="12307" y="21053"/>
                  <a:pt x="12327" y="20983"/>
                  <a:pt x="12460" y="20871"/>
                </a:cubicBezTo>
                <a:cubicBezTo>
                  <a:pt x="12673" y="20693"/>
                  <a:pt x="12701" y="20361"/>
                  <a:pt x="12712" y="18023"/>
                </a:cubicBezTo>
                <a:cubicBezTo>
                  <a:pt x="12721" y="16007"/>
                  <a:pt x="12803" y="14640"/>
                  <a:pt x="12919" y="14560"/>
                </a:cubicBezTo>
                <a:cubicBezTo>
                  <a:pt x="12957" y="14533"/>
                  <a:pt x="13404" y="14970"/>
                  <a:pt x="13912" y="15529"/>
                </a:cubicBezTo>
                <a:cubicBezTo>
                  <a:pt x="14934" y="16654"/>
                  <a:pt x="15113" y="16757"/>
                  <a:pt x="15729" y="16573"/>
                </a:cubicBezTo>
                <a:cubicBezTo>
                  <a:pt x="16399" y="16374"/>
                  <a:pt x="16749" y="16501"/>
                  <a:pt x="16657" y="16910"/>
                </a:cubicBezTo>
                <a:cubicBezTo>
                  <a:pt x="16630" y="17030"/>
                  <a:pt x="16646" y="17137"/>
                  <a:pt x="16698" y="17172"/>
                </a:cubicBezTo>
                <a:cubicBezTo>
                  <a:pt x="16770" y="17222"/>
                  <a:pt x="18094" y="17535"/>
                  <a:pt x="18236" y="17536"/>
                </a:cubicBezTo>
                <a:cubicBezTo>
                  <a:pt x="18260" y="17536"/>
                  <a:pt x="18310" y="17380"/>
                  <a:pt x="18347" y="17190"/>
                </a:cubicBezTo>
                <a:cubicBezTo>
                  <a:pt x="18404" y="16902"/>
                  <a:pt x="18442" y="16848"/>
                  <a:pt x="18575" y="16864"/>
                </a:cubicBezTo>
                <a:cubicBezTo>
                  <a:pt x="18672" y="16875"/>
                  <a:pt x="18765" y="16820"/>
                  <a:pt x="18812" y="16722"/>
                </a:cubicBezTo>
                <a:cubicBezTo>
                  <a:pt x="18909" y="16520"/>
                  <a:pt x="19001" y="16520"/>
                  <a:pt x="19342" y="16724"/>
                </a:cubicBezTo>
                <a:cubicBezTo>
                  <a:pt x="19678" y="16924"/>
                  <a:pt x="19761" y="16927"/>
                  <a:pt x="19761" y="16740"/>
                </a:cubicBezTo>
                <a:cubicBezTo>
                  <a:pt x="19761" y="16659"/>
                  <a:pt x="19792" y="16559"/>
                  <a:pt x="19829" y="16517"/>
                </a:cubicBezTo>
                <a:cubicBezTo>
                  <a:pt x="19867" y="16474"/>
                  <a:pt x="19931" y="16073"/>
                  <a:pt x="19973" y="15627"/>
                </a:cubicBezTo>
                <a:cubicBezTo>
                  <a:pt x="20079" y="14475"/>
                  <a:pt x="20223" y="13983"/>
                  <a:pt x="20504" y="13814"/>
                </a:cubicBezTo>
                <a:cubicBezTo>
                  <a:pt x="20628" y="13739"/>
                  <a:pt x="20844" y="13571"/>
                  <a:pt x="20984" y="13438"/>
                </a:cubicBezTo>
                <a:lnTo>
                  <a:pt x="21238" y="13197"/>
                </a:lnTo>
                <a:lnTo>
                  <a:pt x="21192" y="12601"/>
                </a:lnTo>
                <a:cubicBezTo>
                  <a:pt x="21167" y="12274"/>
                  <a:pt x="21105" y="11914"/>
                  <a:pt x="21052" y="11802"/>
                </a:cubicBezTo>
                <a:cubicBezTo>
                  <a:pt x="20958" y="11603"/>
                  <a:pt x="20948" y="11616"/>
                  <a:pt x="20641" y="12334"/>
                </a:cubicBezTo>
                <a:cubicBezTo>
                  <a:pt x="20469" y="12738"/>
                  <a:pt x="20300" y="13048"/>
                  <a:pt x="20264" y="13023"/>
                </a:cubicBezTo>
                <a:cubicBezTo>
                  <a:pt x="20228" y="12999"/>
                  <a:pt x="20211" y="12588"/>
                  <a:pt x="20226" y="12111"/>
                </a:cubicBezTo>
                <a:cubicBezTo>
                  <a:pt x="20250" y="11358"/>
                  <a:pt x="20293" y="11112"/>
                  <a:pt x="20549" y="10267"/>
                </a:cubicBezTo>
                <a:cubicBezTo>
                  <a:pt x="20711" y="9731"/>
                  <a:pt x="20901" y="9147"/>
                  <a:pt x="20972" y="8968"/>
                </a:cubicBezTo>
                <a:cubicBezTo>
                  <a:pt x="21043" y="8790"/>
                  <a:pt x="21111" y="8560"/>
                  <a:pt x="21120" y="8460"/>
                </a:cubicBezTo>
                <a:cubicBezTo>
                  <a:pt x="21137" y="8287"/>
                  <a:pt x="21111" y="8277"/>
                  <a:pt x="20672" y="8277"/>
                </a:cubicBezTo>
                <a:cubicBezTo>
                  <a:pt x="20416" y="8277"/>
                  <a:pt x="20192" y="8250"/>
                  <a:pt x="20173" y="8217"/>
                </a:cubicBezTo>
                <a:cubicBezTo>
                  <a:pt x="20142" y="8160"/>
                  <a:pt x="20267" y="7431"/>
                  <a:pt x="20509" y="6269"/>
                </a:cubicBezTo>
                <a:cubicBezTo>
                  <a:pt x="20594" y="5863"/>
                  <a:pt x="20597" y="5745"/>
                  <a:pt x="20523" y="5677"/>
                </a:cubicBezTo>
                <a:cubicBezTo>
                  <a:pt x="20419" y="5580"/>
                  <a:pt x="18972" y="5230"/>
                  <a:pt x="18919" y="5289"/>
                </a:cubicBezTo>
                <a:cubicBezTo>
                  <a:pt x="18900" y="5310"/>
                  <a:pt x="18784" y="5864"/>
                  <a:pt x="18662" y="6521"/>
                </a:cubicBezTo>
                <a:cubicBezTo>
                  <a:pt x="18388" y="7998"/>
                  <a:pt x="18340" y="8152"/>
                  <a:pt x="18172" y="8071"/>
                </a:cubicBezTo>
                <a:cubicBezTo>
                  <a:pt x="18103" y="8038"/>
                  <a:pt x="17639" y="7884"/>
                  <a:pt x="17142" y="7729"/>
                </a:cubicBezTo>
                <a:cubicBezTo>
                  <a:pt x="16201" y="7437"/>
                  <a:pt x="16117" y="7444"/>
                  <a:pt x="16114" y="7804"/>
                </a:cubicBezTo>
                <a:cubicBezTo>
                  <a:pt x="16113" y="7914"/>
                  <a:pt x="16218" y="7949"/>
                  <a:pt x="16679" y="7992"/>
                </a:cubicBezTo>
                <a:cubicBezTo>
                  <a:pt x="16990" y="8020"/>
                  <a:pt x="17309" y="8050"/>
                  <a:pt x="17389" y="8059"/>
                </a:cubicBezTo>
                <a:cubicBezTo>
                  <a:pt x="17469" y="8068"/>
                  <a:pt x="17527" y="8112"/>
                  <a:pt x="17516" y="8156"/>
                </a:cubicBezTo>
                <a:cubicBezTo>
                  <a:pt x="17494" y="8251"/>
                  <a:pt x="16515" y="8263"/>
                  <a:pt x="15811" y="8178"/>
                </a:cubicBezTo>
                <a:lnTo>
                  <a:pt x="15327" y="8119"/>
                </a:lnTo>
                <a:lnTo>
                  <a:pt x="15283" y="8369"/>
                </a:lnTo>
                <a:cubicBezTo>
                  <a:pt x="15255" y="8524"/>
                  <a:pt x="15183" y="8633"/>
                  <a:pt x="15092" y="8660"/>
                </a:cubicBezTo>
                <a:cubicBezTo>
                  <a:pt x="14991" y="8689"/>
                  <a:pt x="14945" y="8771"/>
                  <a:pt x="14945" y="8919"/>
                </a:cubicBezTo>
                <a:cubicBezTo>
                  <a:pt x="14945" y="9057"/>
                  <a:pt x="14867" y="9212"/>
                  <a:pt x="14727" y="9349"/>
                </a:cubicBezTo>
                <a:cubicBezTo>
                  <a:pt x="14509" y="9563"/>
                  <a:pt x="14450" y="9836"/>
                  <a:pt x="14574" y="10055"/>
                </a:cubicBezTo>
                <a:cubicBezTo>
                  <a:pt x="14614" y="10125"/>
                  <a:pt x="14593" y="10251"/>
                  <a:pt x="14519" y="10395"/>
                </a:cubicBezTo>
                <a:cubicBezTo>
                  <a:pt x="14424" y="10578"/>
                  <a:pt x="14417" y="10672"/>
                  <a:pt x="14480" y="10859"/>
                </a:cubicBezTo>
                <a:cubicBezTo>
                  <a:pt x="14542" y="11040"/>
                  <a:pt x="14537" y="11128"/>
                  <a:pt x="14461" y="11244"/>
                </a:cubicBezTo>
                <a:cubicBezTo>
                  <a:pt x="14342" y="11425"/>
                  <a:pt x="14333" y="11721"/>
                  <a:pt x="14441" y="11944"/>
                </a:cubicBezTo>
                <a:cubicBezTo>
                  <a:pt x="14503" y="12073"/>
                  <a:pt x="14493" y="12142"/>
                  <a:pt x="14391" y="12267"/>
                </a:cubicBezTo>
                <a:cubicBezTo>
                  <a:pt x="14265" y="12422"/>
                  <a:pt x="14255" y="12417"/>
                  <a:pt x="13856" y="11990"/>
                </a:cubicBezTo>
                <a:cubicBezTo>
                  <a:pt x="13335" y="11430"/>
                  <a:pt x="13126" y="11291"/>
                  <a:pt x="12715" y="11228"/>
                </a:cubicBezTo>
                <a:cubicBezTo>
                  <a:pt x="12494" y="11194"/>
                  <a:pt x="12351" y="11124"/>
                  <a:pt x="12295" y="11019"/>
                </a:cubicBezTo>
                <a:cubicBezTo>
                  <a:pt x="12248" y="10931"/>
                  <a:pt x="11967" y="10735"/>
                  <a:pt x="11671" y="10583"/>
                </a:cubicBezTo>
                <a:lnTo>
                  <a:pt x="11131" y="10306"/>
                </a:lnTo>
                <a:lnTo>
                  <a:pt x="11545" y="9824"/>
                </a:lnTo>
                <a:cubicBezTo>
                  <a:pt x="11996" y="9297"/>
                  <a:pt x="12317" y="8631"/>
                  <a:pt x="12319" y="8219"/>
                </a:cubicBezTo>
                <a:cubicBezTo>
                  <a:pt x="12319" y="8002"/>
                  <a:pt x="12370" y="7919"/>
                  <a:pt x="12605" y="7754"/>
                </a:cubicBezTo>
                <a:cubicBezTo>
                  <a:pt x="12978" y="7492"/>
                  <a:pt x="13256" y="6866"/>
                  <a:pt x="13315" y="6156"/>
                </a:cubicBezTo>
                <a:cubicBezTo>
                  <a:pt x="13367" y="5533"/>
                  <a:pt x="13217" y="5056"/>
                  <a:pt x="12954" y="5014"/>
                </a:cubicBezTo>
                <a:cubicBezTo>
                  <a:pt x="12801" y="4990"/>
                  <a:pt x="12796" y="4956"/>
                  <a:pt x="12793" y="3649"/>
                </a:cubicBezTo>
                <a:cubicBezTo>
                  <a:pt x="12790" y="2438"/>
                  <a:pt x="12774" y="2273"/>
                  <a:pt x="12629" y="1941"/>
                </a:cubicBezTo>
                <a:cubicBezTo>
                  <a:pt x="12541" y="1739"/>
                  <a:pt x="12340" y="1465"/>
                  <a:pt x="12183" y="1331"/>
                </a:cubicBezTo>
                <a:cubicBezTo>
                  <a:pt x="12026" y="1197"/>
                  <a:pt x="11787" y="923"/>
                  <a:pt x="11650" y="723"/>
                </a:cubicBezTo>
                <a:cubicBezTo>
                  <a:pt x="11409" y="371"/>
                  <a:pt x="11127" y="191"/>
                  <a:pt x="11169" y="415"/>
                </a:cubicBezTo>
                <a:cubicBezTo>
                  <a:pt x="11197" y="563"/>
                  <a:pt x="11050" y="531"/>
                  <a:pt x="10496" y="271"/>
                </a:cubicBezTo>
                <a:cubicBezTo>
                  <a:pt x="10094" y="83"/>
                  <a:pt x="9658" y="-4"/>
                  <a:pt x="9211" y="0"/>
                </a:cubicBezTo>
                <a:close/>
                <a:moveTo>
                  <a:pt x="1306" y="4938"/>
                </a:moveTo>
                <a:cubicBezTo>
                  <a:pt x="1245" y="4954"/>
                  <a:pt x="1097" y="4973"/>
                  <a:pt x="978" y="4979"/>
                </a:cubicBezTo>
                <a:cubicBezTo>
                  <a:pt x="711" y="4992"/>
                  <a:pt x="672" y="5144"/>
                  <a:pt x="788" y="5723"/>
                </a:cubicBezTo>
                <a:lnTo>
                  <a:pt x="873" y="6140"/>
                </a:lnTo>
                <a:lnTo>
                  <a:pt x="1143" y="6090"/>
                </a:lnTo>
                <a:lnTo>
                  <a:pt x="1414" y="6042"/>
                </a:lnTo>
                <a:lnTo>
                  <a:pt x="1414" y="5475"/>
                </a:lnTo>
                <a:cubicBezTo>
                  <a:pt x="1414" y="5012"/>
                  <a:pt x="1395" y="4914"/>
                  <a:pt x="1306" y="4938"/>
                </a:cubicBezTo>
                <a:close/>
                <a:moveTo>
                  <a:pt x="94" y="5748"/>
                </a:moveTo>
                <a:cubicBezTo>
                  <a:pt x="82" y="5752"/>
                  <a:pt x="70" y="5771"/>
                  <a:pt x="59" y="5803"/>
                </a:cubicBezTo>
                <a:cubicBezTo>
                  <a:pt x="-32" y="6062"/>
                  <a:pt x="-16" y="6475"/>
                  <a:pt x="97" y="6778"/>
                </a:cubicBezTo>
                <a:cubicBezTo>
                  <a:pt x="220" y="7105"/>
                  <a:pt x="250" y="7118"/>
                  <a:pt x="358" y="6893"/>
                </a:cubicBezTo>
                <a:cubicBezTo>
                  <a:pt x="421" y="6763"/>
                  <a:pt x="404" y="6607"/>
                  <a:pt x="277" y="6184"/>
                </a:cubicBezTo>
                <a:cubicBezTo>
                  <a:pt x="180" y="5860"/>
                  <a:pt x="132" y="5736"/>
                  <a:pt x="94" y="5748"/>
                </a:cubicBezTo>
                <a:close/>
                <a:moveTo>
                  <a:pt x="21359" y="8958"/>
                </a:moveTo>
                <a:cubicBezTo>
                  <a:pt x="21243" y="8995"/>
                  <a:pt x="21121" y="9304"/>
                  <a:pt x="21178" y="9470"/>
                </a:cubicBezTo>
                <a:cubicBezTo>
                  <a:pt x="21240" y="9650"/>
                  <a:pt x="21332" y="9591"/>
                  <a:pt x="21460" y="9293"/>
                </a:cubicBezTo>
                <a:cubicBezTo>
                  <a:pt x="21527" y="9136"/>
                  <a:pt x="21568" y="9009"/>
                  <a:pt x="21552" y="9009"/>
                </a:cubicBezTo>
                <a:cubicBezTo>
                  <a:pt x="21536" y="9009"/>
                  <a:pt x="21471" y="8986"/>
                  <a:pt x="21409" y="8959"/>
                </a:cubicBezTo>
                <a:cubicBezTo>
                  <a:pt x="21393" y="8953"/>
                  <a:pt x="21376" y="8952"/>
                  <a:pt x="21359" y="8958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99" name="Zeichnung"/>
          <p:cNvGrpSpPr/>
          <p:nvPr/>
        </p:nvGrpSpPr>
        <p:grpSpPr>
          <a:xfrm>
            <a:off x="4935349" y="973764"/>
            <a:ext cx="5431367" cy="1490700"/>
            <a:chOff x="0" y="0"/>
            <a:chExt cx="10862732" cy="2981399"/>
          </a:xfrm>
        </p:grpSpPr>
        <p:sp>
          <p:nvSpPr>
            <p:cNvPr id="271" name="Linie"/>
            <p:cNvSpPr/>
            <p:nvPr/>
          </p:nvSpPr>
          <p:spPr>
            <a:xfrm>
              <a:off x="139154" y="0"/>
              <a:ext cx="485156" cy="616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5" h="21449" extrusionOk="0">
                  <a:moveTo>
                    <a:pt x="6032" y="0"/>
                  </a:moveTo>
                  <a:cubicBezTo>
                    <a:pt x="5324" y="2369"/>
                    <a:pt x="4615" y="4738"/>
                    <a:pt x="3730" y="7595"/>
                  </a:cubicBezTo>
                  <a:cubicBezTo>
                    <a:pt x="2845" y="10452"/>
                    <a:pt x="1783" y="13796"/>
                    <a:pt x="1163" y="15817"/>
                  </a:cubicBezTo>
                  <a:cubicBezTo>
                    <a:pt x="543" y="17837"/>
                    <a:pt x="366" y="18534"/>
                    <a:pt x="189" y="19231"/>
                  </a:cubicBezTo>
                  <a:cubicBezTo>
                    <a:pt x="12" y="19928"/>
                    <a:pt x="-165" y="20625"/>
                    <a:pt x="278" y="21043"/>
                  </a:cubicBezTo>
                  <a:cubicBezTo>
                    <a:pt x="720" y="21461"/>
                    <a:pt x="1783" y="21600"/>
                    <a:pt x="4438" y="21252"/>
                  </a:cubicBezTo>
                  <a:cubicBezTo>
                    <a:pt x="7094" y="20903"/>
                    <a:pt x="11343" y="20067"/>
                    <a:pt x="14442" y="19579"/>
                  </a:cubicBezTo>
                  <a:cubicBezTo>
                    <a:pt x="17540" y="19092"/>
                    <a:pt x="19487" y="18952"/>
                    <a:pt x="21435" y="18813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272" name="Linie"/>
            <p:cNvSpPr/>
            <p:nvPr/>
          </p:nvSpPr>
          <p:spPr>
            <a:xfrm>
              <a:off x="371851" y="324587"/>
              <a:ext cx="156285" cy="713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91" extrusionOk="0">
                  <a:moveTo>
                    <a:pt x="21600" y="0"/>
                  </a:moveTo>
                  <a:cubicBezTo>
                    <a:pt x="18831" y="3017"/>
                    <a:pt x="16062" y="6034"/>
                    <a:pt x="13292" y="9231"/>
                  </a:cubicBezTo>
                  <a:cubicBezTo>
                    <a:pt x="10523" y="12429"/>
                    <a:pt x="7754" y="15808"/>
                    <a:pt x="5815" y="18040"/>
                  </a:cubicBezTo>
                  <a:cubicBezTo>
                    <a:pt x="3877" y="20273"/>
                    <a:pt x="2769" y="21359"/>
                    <a:pt x="1938" y="21479"/>
                  </a:cubicBezTo>
                  <a:cubicBezTo>
                    <a:pt x="1108" y="21600"/>
                    <a:pt x="554" y="20755"/>
                    <a:pt x="0" y="19911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273" name="Linie"/>
            <p:cNvSpPr/>
            <p:nvPr/>
          </p:nvSpPr>
          <p:spPr>
            <a:xfrm>
              <a:off x="960918" y="120905"/>
              <a:ext cx="559181" cy="8309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9" h="21534" extrusionOk="0">
                  <a:moveTo>
                    <a:pt x="0" y="605"/>
                  </a:moveTo>
                  <a:cubicBezTo>
                    <a:pt x="3240" y="397"/>
                    <a:pt x="6480" y="190"/>
                    <a:pt x="9797" y="86"/>
                  </a:cubicBezTo>
                  <a:cubicBezTo>
                    <a:pt x="13114" y="-18"/>
                    <a:pt x="16509" y="-18"/>
                    <a:pt x="18591" y="34"/>
                  </a:cubicBezTo>
                  <a:cubicBezTo>
                    <a:pt x="20674" y="86"/>
                    <a:pt x="21446" y="190"/>
                    <a:pt x="21523" y="553"/>
                  </a:cubicBezTo>
                  <a:cubicBezTo>
                    <a:pt x="21600" y="917"/>
                    <a:pt x="20983" y="1540"/>
                    <a:pt x="19903" y="3357"/>
                  </a:cubicBezTo>
                  <a:cubicBezTo>
                    <a:pt x="18823" y="5174"/>
                    <a:pt x="17280" y="8186"/>
                    <a:pt x="15891" y="11197"/>
                  </a:cubicBezTo>
                  <a:cubicBezTo>
                    <a:pt x="14503" y="14209"/>
                    <a:pt x="13269" y="17220"/>
                    <a:pt x="12574" y="19038"/>
                  </a:cubicBezTo>
                  <a:cubicBezTo>
                    <a:pt x="11880" y="20855"/>
                    <a:pt x="11726" y="21478"/>
                    <a:pt x="11571" y="21530"/>
                  </a:cubicBezTo>
                  <a:cubicBezTo>
                    <a:pt x="11417" y="21582"/>
                    <a:pt x="11263" y="21063"/>
                    <a:pt x="11109" y="20544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274" name="Linie"/>
            <p:cNvSpPr/>
            <p:nvPr/>
          </p:nvSpPr>
          <p:spPr>
            <a:xfrm>
              <a:off x="1165288" y="553001"/>
              <a:ext cx="468851" cy="48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3877" y="18000"/>
                    <a:pt x="7754" y="14400"/>
                    <a:pt x="11169" y="11700"/>
                  </a:cubicBezTo>
                  <a:cubicBezTo>
                    <a:pt x="14585" y="9000"/>
                    <a:pt x="17538" y="7200"/>
                    <a:pt x="19200" y="5400"/>
                  </a:cubicBezTo>
                  <a:cubicBezTo>
                    <a:pt x="20862" y="3600"/>
                    <a:pt x="21231" y="1800"/>
                    <a:pt x="21600" y="0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275" name="Linie"/>
            <p:cNvSpPr/>
            <p:nvPr/>
          </p:nvSpPr>
          <p:spPr>
            <a:xfrm>
              <a:off x="2021030" y="203402"/>
              <a:ext cx="512854" cy="611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393" extrusionOk="0">
                  <a:moveTo>
                    <a:pt x="13471" y="1297"/>
                  </a:moveTo>
                  <a:cubicBezTo>
                    <a:pt x="11796" y="1016"/>
                    <a:pt x="10122" y="736"/>
                    <a:pt x="8448" y="1156"/>
                  </a:cubicBezTo>
                  <a:cubicBezTo>
                    <a:pt x="6773" y="1577"/>
                    <a:pt x="5099" y="2699"/>
                    <a:pt x="3675" y="4873"/>
                  </a:cubicBezTo>
                  <a:cubicBezTo>
                    <a:pt x="2252" y="7047"/>
                    <a:pt x="1080" y="10273"/>
                    <a:pt x="494" y="12658"/>
                  </a:cubicBezTo>
                  <a:cubicBezTo>
                    <a:pt x="-92" y="15042"/>
                    <a:pt x="-92" y="16585"/>
                    <a:pt x="159" y="17637"/>
                  </a:cubicBezTo>
                  <a:cubicBezTo>
                    <a:pt x="410" y="18689"/>
                    <a:pt x="913" y="19250"/>
                    <a:pt x="1499" y="19811"/>
                  </a:cubicBezTo>
                  <a:cubicBezTo>
                    <a:pt x="2085" y="20372"/>
                    <a:pt x="2755" y="20933"/>
                    <a:pt x="3508" y="21213"/>
                  </a:cubicBezTo>
                  <a:cubicBezTo>
                    <a:pt x="4261" y="21494"/>
                    <a:pt x="5099" y="21494"/>
                    <a:pt x="6773" y="20863"/>
                  </a:cubicBezTo>
                  <a:cubicBezTo>
                    <a:pt x="8448" y="20232"/>
                    <a:pt x="10959" y="18969"/>
                    <a:pt x="13220" y="17567"/>
                  </a:cubicBezTo>
                  <a:cubicBezTo>
                    <a:pt x="15480" y="16164"/>
                    <a:pt x="17489" y="14621"/>
                    <a:pt x="18996" y="12588"/>
                  </a:cubicBezTo>
                  <a:cubicBezTo>
                    <a:pt x="20503" y="10554"/>
                    <a:pt x="21508" y="8029"/>
                    <a:pt x="21424" y="5925"/>
                  </a:cubicBezTo>
                  <a:cubicBezTo>
                    <a:pt x="21341" y="3821"/>
                    <a:pt x="20168" y="2138"/>
                    <a:pt x="18578" y="1156"/>
                  </a:cubicBezTo>
                  <a:cubicBezTo>
                    <a:pt x="16987" y="175"/>
                    <a:pt x="14978" y="-106"/>
                    <a:pt x="13555" y="34"/>
                  </a:cubicBezTo>
                  <a:cubicBezTo>
                    <a:pt x="12131" y="175"/>
                    <a:pt x="11294" y="736"/>
                    <a:pt x="10457" y="1297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276" name="Linie"/>
            <p:cNvSpPr/>
            <p:nvPr/>
          </p:nvSpPr>
          <p:spPr>
            <a:xfrm>
              <a:off x="3521556" y="300544"/>
              <a:ext cx="72131" cy="504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4400" y="5486"/>
                    <a:pt x="7200" y="10971"/>
                    <a:pt x="3600" y="14571"/>
                  </a:cubicBezTo>
                  <a:cubicBezTo>
                    <a:pt x="0" y="18171"/>
                    <a:pt x="0" y="19886"/>
                    <a:pt x="0" y="21600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277" name="Linie"/>
            <p:cNvSpPr/>
            <p:nvPr/>
          </p:nvSpPr>
          <p:spPr>
            <a:xfrm>
              <a:off x="3329208" y="468849"/>
              <a:ext cx="625131" cy="55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015" extrusionOk="0">
                  <a:moveTo>
                    <a:pt x="0" y="12960"/>
                  </a:moveTo>
                  <a:cubicBezTo>
                    <a:pt x="3462" y="17280"/>
                    <a:pt x="6923" y="21600"/>
                    <a:pt x="10523" y="19440"/>
                  </a:cubicBezTo>
                  <a:cubicBezTo>
                    <a:pt x="14123" y="17280"/>
                    <a:pt x="17862" y="8640"/>
                    <a:pt x="21600" y="0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278" name="Linie"/>
            <p:cNvSpPr/>
            <p:nvPr/>
          </p:nvSpPr>
          <p:spPr>
            <a:xfrm>
              <a:off x="4531384" y="170733"/>
              <a:ext cx="486477" cy="675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430" extrusionOk="0">
                  <a:moveTo>
                    <a:pt x="7376" y="2210"/>
                  </a:moveTo>
                  <a:cubicBezTo>
                    <a:pt x="9307" y="1448"/>
                    <a:pt x="11239" y="685"/>
                    <a:pt x="13083" y="304"/>
                  </a:cubicBezTo>
                  <a:cubicBezTo>
                    <a:pt x="14927" y="-77"/>
                    <a:pt x="16683" y="-77"/>
                    <a:pt x="17824" y="177"/>
                  </a:cubicBezTo>
                  <a:cubicBezTo>
                    <a:pt x="18966" y="431"/>
                    <a:pt x="19493" y="939"/>
                    <a:pt x="19580" y="1829"/>
                  </a:cubicBezTo>
                  <a:cubicBezTo>
                    <a:pt x="19668" y="2718"/>
                    <a:pt x="19317" y="3989"/>
                    <a:pt x="18088" y="5323"/>
                  </a:cubicBezTo>
                  <a:cubicBezTo>
                    <a:pt x="16859" y="6657"/>
                    <a:pt x="14751" y="8055"/>
                    <a:pt x="13259" y="9008"/>
                  </a:cubicBezTo>
                  <a:cubicBezTo>
                    <a:pt x="11766" y="9961"/>
                    <a:pt x="10888" y="10469"/>
                    <a:pt x="10888" y="10723"/>
                  </a:cubicBezTo>
                  <a:cubicBezTo>
                    <a:pt x="10888" y="10977"/>
                    <a:pt x="11766" y="10977"/>
                    <a:pt x="13083" y="10850"/>
                  </a:cubicBezTo>
                  <a:cubicBezTo>
                    <a:pt x="14400" y="10723"/>
                    <a:pt x="16156" y="10469"/>
                    <a:pt x="17737" y="10659"/>
                  </a:cubicBezTo>
                  <a:cubicBezTo>
                    <a:pt x="19317" y="10850"/>
                    <a:pt x="20722" y="11485"/>
                    <a:pt x="21161" y="12692"/>
                  </a:cubicBezTo>
                  <a:cubicBezTo>
                    <a:pt x="21600" y="13899"/>
                    <a:pt x="21073" y="15678"/>
                    <a:pt x="20195" y="17012"/>
                  </a:cubicBezTo>
                  <a:cubicBezTo>
                    <a:pt x="19317" y="18347"/>
                    <a:pt x="18088" y="19236"/>
                    <a:pt x="16683" y="19935"/>
                  </a:cubicBezTo>
                  <a:cubicBezTo>
                    <a:pt x="15278" y="20634"/>
                    <a:pt x="13698" y="21142"/>
                    <a:pt x="11590" y="21332"/>
                  </a:cubicBezTo>
                  <a:cubicBezTo>
                    <a:pt x="9483" y="21523"/>
                    <a:pt x="6849" y="21396"/>
                    <a:pt x="5093" y="21269"/>
                  </a:cubicBezTo>
                  <a:cubicBezTo>
                    <a:pt x="3337" y="21142"/>
                    <a:pt x="2459" y="21015"/>
                    <a:pt x="1756" y="20379"/>
                  </a:cubicBezTo>
                  <a:cubicBezTo>
                    <a:pt x="1054" y="19744"/>
                    <a:pt x="527" y="18601"/>
                    <a:pt x="0" y="17457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279" name="Linie"/>
            <p:cNvSpPr/>
            <p:nvPr/>
          </p:nvSpPr>
          <p:spPr>
            <a:xfrm>
              <a:off x="5336843" y="186167"/>
              <a:ext cx="451261" cy="690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6" h="21505" extrusionOk="0">
                  <a:moveTo>
                    <a:pt x="10896" y="942"/>
                  </a:moveTo>
                  <a:cubicBezTo>
                    <a:pt x="11469" y="442"/>
                    <a:pt x="12042" y="-57"/>
                    <a:pt x="12138" y="5"/>
                  </a:cubicBezTo>
                  <a:cubicBezTo>
                    <a:pt x="12234" y="68"/>
                    <a:pt x="11851" y="692"/>
                    <a:pt x="11087" y="1691"/>
                  </a:cubicBezTo>
                  <a:cubicBezTo>
                    <a:pt x="10322" y="2690"/>
                    <a:pt x="9175" y="4063"/>
                    <a:pt x="8506" y="5062"/>
                  </a:cubicBezTo>
                  <a:cubicBezTo>
                    <a:pt x="7837" y="6061"/>
                    <a:pt x="7646" y="6685"/>
                    <a:pt x="7837" y="7247"/>
                  </a:cubicBezTo>
                  <a:cubicBezTo>
                    <a:pt x="8028" y="7809"/>
                    <a:pt x="8602" y="8308"/>
                    <a:pt x="9844" y="8371"/>
                  </a:cubicBezTo>
                  <a:cubicBezTo>
                    <a:pt x="11087" y="8433"/>
                    <a:pt x="12998" y="8059"/>
                    <a:pt x="14432" y="7746"/>
                  </a:cubicBezTo>
                  <a:cubicBezTo>
                    <a:pt x="15865" y="7434"/>
                    <a:pt x="16821" y="7185"/>
                    <a:pt x="17777" y="7185"/>
                  </a:cubicBezTo>
                  <a:cubicBezTo>
                    <a:pt x="18733" y="7185"/>
                    <a:pt x="19688" y="7434"/>
                    <a:pt x="20358" y="7871"/>
                  </a:cubicBezTo>
                  <a:cubicBezTo>
                    <a:pt x="21027" y="8308"/>
                    <a:pt x="21409" y="8933"/>
                    <a:pt x="21504" y="10306"/>
                  </a:cubicBezTo>
                  <a:cubicBezTo>
                    <a:pt x="21600" y="11679"/>
                    <a:pt x="21409" y="13802"/>
                    <a:pt x="20166" y="15675"/>
                  </a:cubicBezTo>
                  <a:cubicBezTo>
                    <a:pt x="18924" y="17548"/>
                    <a:pt x="16630" y="19171"/>
                    <a:pt x="14432" y="20107"/>
                  </a:cubicBezTo>
                  <a:cubicBezTo>
                    <a:pt x="12234" y="21044"/>
                    <a:pt x="10131" y="21293"/>
                    <a:pt x="8602" y="21418"/>
                  </a:cubicBezTo>
                  <a:cubicBezTo>
                    <a:pt x="7073" y="21543"/>
                    <a:pt x="6117" y="21543"/>
                    <a:pt x="5257" y="21356"/>
                  </a:cubicBezTo>
                  <a:cubicBezTo>
                    <a:pt x="4396" y="21168"/>
                    <a:pt x="3632" y="20794"/>
                    <a:pt x="2772" y="19733"/>
                  </a:cubicBezTo>
                  <a:cubicBezTo>
                    <a:pt x="1911" y="18671"/>
                    <a:pt x="956" y="16923"/>
                    <a:pt x="0" y="15175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280" name="Linie"/>
            <p:cNvSpPr/>
            <p:nvPr/>
          </p:nvSpPr>
          <p:spPr>
            <a:xfrm>
              <a:off x="5649409" y="144261"/>
              <a:ext cx="528959" cy="41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157" extrusionOk="0">
                  <a:moveTo>
                    <a:pt x="0" y="17673"/>
                  </a:moveTo>
                  <a:cubicBezTo>
                    <a:pt x="3273" y="19636"/>
                    <a:pt x="6545" y="21600"/>
                    <a:pt x="10145" y="18655"/>
                  </a:cubicBezTo>
                  <a:cubicBezTo>
                    <a:pt x="13745" y="15709"/>
                    <a:pt x="17673" y="7855"/>
                    <a:pt x="21600" y="0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281" name="Linie"/>
            <p:cNvSpPr/>
            <p:nvPr/>
          </p:nvSpPr>
          <p:spPr>
            <a:xfrm>
              <a:off x="6310733" y="183547"/>
              <a:ext cx="569519" cy="5960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420" extrusionOk="0">
                  <a:moveTo>
                    <a:pt x="13495" y="748"/>
                  </a:moveTo>
                  <a:cubicBezTo>
                    <a:pt x="12745" y="316"/>
                    <a:pt x="11995" y="-116"/>
                    <a:pt x="10720" y="28"/>
                  </a:cubicBezTo>
                  <a:cubicBezTo>
                    <a:pt x="9445" y="172"/>
                    <a:pt x="7645" y="892"/>
                    <a:pt x="5845" y="2260"/>
                  </a:cubicBezTo>
                  <a:cubicBezTo>
                    <a:pt x="4045" y="3628"/>
                    <a:pt x="2245" y="5644"/>
                    <a:pt x="1195" y="8020"/>
                  </a:cubicBezTo>
                  <a:cubicBezTo>
                    <a:pt x="145" y="10396"/>
                    <a:pt x="-155" y="13132"/>
                    <a:pt x="70" y="15220"/>
                  </a:cubicBezTo>
                  <a:cubicBezTo>
                    <a:pt x="295" y="17308"/>
                    <a:pt x="1045" y="18748"/>
                    <a:pt x="2095" y="19756"/>
                  </a:cubicBezTo>
                  <a:cubicBezTo>
                    <a:pt x="3145" y="20764"/>
                    <a:pt x="4495" y="21340"/>
                    <a:pt x="5995" y="21412"/>
                  </a:cubicBezTo>
                  <a:cubicBezTo>
                    <a:pt x="7495" y="21484"/>
                    <a:pt x="9145" y="21052"/>
                    <a:pt x="11395" y="19684"/>
                  </a:cubicBezTo>
                  <a:cubicBezTo>
                    <a:pt x="13645" y="18316"/>
                    <a:pt x="16495" y="16012"/>
                    <a:pt x="18370" y="13852"/>
                  </a:cubicBezTo>
                  <a:cubicBezTo>
                    <a:pt x="20245" y="11692"/>
                    <a:pt x="21145" y="9676"/>
                    <a:pt x="21295" y="7876"/>
                  </a:cubicBezTo>
                  <a:cubicBezTo>
                    <a:pt x="21445" y="6076"/>
                    <a:pt x="20845" y="4492"/>
                    <a:pt x="19945" y="3196"/>
                  </a:cubicBezTo>
                  <a:cubicBezTo>
                    <a:pt x="19045" y="1900"/>
                    <a:pt x="17845" y="892"/>
                    <a:pt x="16195" y="460"/>
                  </a:cubicBezTo>
                  <a:cubicBezTo>
                    <a:pt x="14545" y="28"/>
                    <a:pt x="12445" y="172"/>
                    <a:pt x="10345" y="316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282" name="Linie"/>
            <p:cNvSpPr/>
            <p:nvPr/>
          </p:nvSpPr>
          <p:spPr>
            <a:xfrm>
              <a:off x="7464696" y="396718"/>
              <a:ext cx="408742" cy="36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4659" y="14400"/>
                    <a:pt x="9318" y="7200"/>
                    <a:pt x="12918" y="3600"/>
                  </a:cubicBezTo>
                  <a:cubicBezTo>
                    <a:pt x="16518" y="0"/>
                    <a:pt x="19059" y="0"/>
                    <a:pt x="21600" y="0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283" name="Linie"/>
            <p:cNvSpPr/>
            <p:nvPr/>
          </p:nvSpPr>
          <p:spPr>
            <a:xfrm>
              <a:off x="7416609" y="589066"/>
              <a:ext cx="565024" cy="36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3983" y="21600"/>
                    <a:pt x="7966" y="21600"/>
                    <a:pt x="11566" y="18000"/>
                  </a:cubicBezTo>
                  <a:cubicBezTo>
                    <a:pt x="15166" y="14400"/>
                    <a:pt x="18383" y="7200"/>
                    <a:pt x="21600" y="0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284" name="Linie"/>
            <p:cNvSpPr/>
            <p:nvPr/>
          </p:nvSpPr>
          <p:spPr>
            <a:xfrm>
              <a:off x="-1" y="1991606"/>
              <a:ext cx="311744" cy="684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0" h="21461" extrusionOk="0">
                  <a:moveTo>
                    <a:pt x="12247" y="1256"/>
                  </a:moveTo>
                  <a:cubicBezTo>
                    <a:pt x="11974" y="628"/>
                    <a:pt x="11700" y="0"/>
                    <a:pt x="11427" y="0"/>
                  </a:cubicBezTo>
                  <a:cubicBezTo>
                    <a:pt x="11154" y="0"/>
                    <a:pt x="10880" y="628"/>
                    <a:pt x="9786" y="2700"/>
                  </a:cubicBezTo>
                  <a:cubicBezTo>
                    <a:pt x="8693" y="4772"/>
                    <a:pt x="6779" y="8288"/>
                    <a:pt x="5138" y="11365"/>
                  </a:cubicBezTo>
                  <a:cubicBezTo>
                    <a:pt x="3498" y="14442"/>
                    <a:pt x="2131" y="17079"/>
                    <a:pt x="1174" y="18774"/>
                  </a:cubicBezTo>
                  <a:cubicBezTo>
                    <a:pt x="217" y="20470"/>
                    <a:pt x="-330" y="21223"/>
                    <a:pt x="217" y="21412"/>
                  </a:cubicBezTo>
                  <a:cubicBezTo>
                    <a:pt x="764" y="21600"/>
                    <a:pt x="2404" y="21223"/>
                    <a:pt x="5275" y="20784"/>
                  </a:cubicBezTo>
                  <a:cubicBezTo>
                    <a:pt x="8146" y="20344"/>
                    <a:pt x="12247" y="19842"/>
                    <a:pt x="15118" y="19340"/>
                  </a:cubicBezTo>
                  <a:cubicBezTo>
                    <a:pt x="17989" y="18837"/>
                    <a:pt x="19629" y="18335"/>
                    <a:pt x="21270" y="17833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285" name="Linie"/>
            <p:cNvSpPr/>
            <p:nvPr/>
          </p:nvSpPr>
          <p:spPr>
            <a:xfrm>
              <a:off x="203546" y="2228034"/>
              <a:ext cx="174850" cy="75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0" h="21600" extrusionOk="0">
                  <a:moveTo>
                    <a:pt x="20618" y="1609"/>
                  </a:moveTo>
                  <a:cubicBezTo>
                    <a:pt x="21109" y="804"/>
                    <a:pt x="21600" y="0"/>
                    <a:pt x="21355" y="0"/>
                  </a:cubicBezTo>
                  <a:cubicBezTo>
                    <a:pt x="21109" y="0"/>
                    <a:pt x="20127" y="804"/>
                    <a:pt x="17673" y="2930"/>
                  </a:cubicBezTo>
                  <a:cubicBezTo>
                    <a:pt x="15218" y="5055"/>
                    <a:pt x="11291" y="8502"/>
                    <a:pt x="8100" y="11777"/>
                  </a:cubicBezTo>
                  <a:cubicBezTo>
                    <a:pt x="4909" y="15051"/>
                    <a:pt x="2455" y="18153"/>
                    <a:pt x="1227" y="19762"/>
                  </a:cubicBezTo>
                  <a:cubicBezTo>
                    <a:pt x="0" y="21370"/>
                    <a:pt x="0" y="21485"/>
                    <a:pt x="0" y="21600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286" name="Linie"/>
            <p:cNvSpPr/>
            <p:nvPr/>
          </p:nvSpPr>
          <p:spPr>
            <a:xfrm>
              <a:off x="948896" y="2081270"/>
              <a:ext cx="291799" cy="803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5" h="21560" extrusionOk="0">
                  <a:moveTo>
                    <a:pt x="0" y="605"/>
                  </a:moveTo>
                  <a:cubicBezTo>
                    <a:pt x="5546" y="390"/>
                    <a:pt x="11092" y="175"/>
                    <a:pt x="14741" y="67"/>
                  </a:cubicBezTo>
                  <a:cubicBezTo>
                    <a:pt x="18389" y="-40"/>
                    <a:pt x="20141" y="-40"/>
                    <a:pt x="20870" y="229"/>
                  </a:cubicBezTo>
                  <a:cubicBezTo>
                    <a:pt x="21600" y="497"/>
                    <a:pt x="21308" y="1035"/>
                    <a:pt x="19849" y="2109"/>
                  </a:cubicBezTo>
                  <a:cubicBezTo>
                    <a:pt x="18389" y="3184"/>
                    <a:pt x="15762" y="4796"/>
                    <a:pt x="13281" y="7053"/>
                  </a:cubicBezTo>
                  <a:cubicBezTo>
                    <a:pt x="10800" y="9309"/>
                    <a:pt x="8465" y="12211"/>
                    <a:pt x="6276" y="14736"/>
                  </a:cubicBezTo>
                  <a:cubicBezTo>
                    <a:pt x="4086" y="17261"/>
                    <a:pt x="2043" y="19411"/>
                    <a:pt x="0" y="21560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287" name="Linie"/>
            <p:cNvSpPr/>
            <p:nvPr/>
          </p:nvSpPr>
          <p:spPr>
            <a:xfrm>
              <a:off x="828679" y="2528579"/>
              <a:ext cx="456828" cy="8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5116" y="10800"/>
                    <a:pt x="10232" y="0"/>
                    <a:pt x="13832" y="0"/>
                  </a:cubicBezTo>
                  <a:cubicBezTo>
                    <a:pt x="17432" y="0"/>
                    <a:pt x="19516" y="10800"/>
                    <a:pt x="21600" y="21600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288" name="Linie"/>
            <p:cNvSpPr/>
            <p:nvPr/>
          </p:nvSpPr>
          <p:spPr>
            <a:xfrm>
              <a:off x="1652003" y="2115831"/>
              <a:ext cx="507086" cy="656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8" h="21452" extrusionOk="0">
                  <a:moveTo>
                    <a:pt x="8797" y="0"/>
                  </a:moveTo>
                  <a:cubicBezTo>
                    <a:pt x="6453" y="1964"/>
                    <a:pt x="4109" y="3927"/>
                    <a:pt x="2518" y="6545"/>
                  </a:cubicBezTo>
                  <a:cubicBezTo>
                    <a:pt x="928" y="9164"/>
                    <a:pt x="90" y="12436"/>
                    <a:pt x="7" y="14924"/>
                  </a:cubicBezTo>
                  <a:cubicBezTo>
                    <a:pt x="-77" y="17411"/>
                    <a:pt x="593" y="19113"/>
                    <a:pt x="2100" y="20160"/>
                  </a:cubicBezTo>
                  <a:cubicBezTo>
                    <a:pt x="3607" y="21207"/>
                    <a:pt x="5951" y="21600"/>
                    <a:pt x="8044" y="21404"/>
                  </a:cubicBezTo>
                  <a:cubicBezTo>
                    <a:pt x="10137" y="21207"/>
                    <a:pt x="11979" y="20422"/>
                    <a:pt x="14072" y="18916"/>
                  </a:cubicBezTo>
                  <a:cubicBezTo>
                    <a:pt x="16165" y="17411"/>
                    <a:pt x="18509" y="15185"/>
                    <a:pt x="19849" y="12895"/>
                  </a:cubicBezTo>
                  <a:cubicBezTo>
                    <a:pt x="21188" y="10604"/>
                    <a:pt x="21523" y="8247"/>
                    <a:pt x="20853" y="6218"/>
                  </a:cubicBezTo>
                  <a:cubicBezTo>
                    <a:pt x="20183" y="4189"/>
                    <a:pt x="18509" y="2487"/>
                    <a:pt x="16583" y="1571"/>
                  </a:cubicBezTo>
                  <a:cubicBezTo>
                    <a:pt x="14658" y="655"/>
                    <a:pt x="12481" y="524"/>
                    <a:pt x="10304" y="393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289" name="Linie"/>
            <p:cNvSpPr/>
            <p:nvPr/>
          </p:nvSpPr>
          <p:spPr>
            <a:xfrm>
              <a:off x="3509533" y="2103810"/>
              <a:ext cx="60111" cy="6010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5840" y="3744"/>
                    <a:pt x="10080" y="7488"/>
                    <a:pt x="6480" y="11088"/>
                  </a:cubicBezTo>
                  <a:cubicBezTo>
                    <a:pt x="2880" y="14688"/>
                    <a:pt x="1440" y="18144"/>
                    <a:pt x="0" y="21600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290" name="Linie"/>
            <p:cNvSpPr/>
            <p:nvPr/>
          </p:nvSpPr>
          <p:spPr>
            <a:xfrm>
              <a:off x="3269098" y="2320201"/>
              <a:ext cx="733330" cy="48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4131" y="19800"/>
                    <a:pt x="8262" y="18000"/>
                    <a:pt x="11862" y="14400"/>
                  </a:cubicBezTo>
                  <a:cubicBezTo>
                    <a:pt x="15462" y="10800"/>
                    <a:pt x="18531" y="5400"/>
                    <a:pt x="21600" y="0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291" name="Linie"/>
            <p:cNvSpPr/>
            <p:nvPr/>
          </p:nvSpPr>
          <p:spPr>
            <a:xfrm>
              <a:off x="5300777" y="1947527"/>
              <a:ext cx="343775" cy="642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508" extrusionOk="0">
                  <a:moveTo>
                    <a:pt x="5214" y="2012"/>
                  </a:moveTo>
                  <a:cubicBezTo>
                    <a:pt x="5959" y="1342"/>
                    <a:pt x="6703" y="671"/>
                    <a:pt x="7697" y="335"/>
                  </a:cubicBezTo>
                  <a:cubicBezTo>
                    <a:pt x="8690" y="0"/>
                    <a:pt x="9931" y="0"/>
                    <a:pt x="11421" y="0"/>
                  </a:cubicBezTo>
                  <a:cubicBezTo>
                    <a:pt x="12910" y="0"/>
                    <a:pt x="14648" y="0"/>
                    <a:pt x="16014" y="201"/>
                  </a:cubicBezTo>
                  <a:cubicBezTo>
                    <a:pt x="17379" y="402"/>
                    <a:pt x="18372" y="805"/>
                    <a:pt x="18621" y="1342"/>
                  </a:cubicBezTo>
                  <a:cubicBezTo>
                    <a:pt x="18869" y="1878"/>
                    <a:pt x="18372" y="2549"/>
                    <a:pt x="17131" y="3287"/>
                  </a:cubicBezTo>
                  <a:cubicBezTo>
                    <a:pt x="15890" y="4025"/>
                    <a:pt x="13904" y="4830"/>
                    <a:pt x="12414" y="5434"/>
                  </a:cubicBezTo>
                  <a:cubicBezTo>
                    <a:pt x="10924" y="6037"/>
                    <a:pt x="9931" y="6440"/>
                    <a:pt x="9931" y="6842"/>
                  </a:cubicBezTo>
                  <a:cubicBezTo>
                    <a:pt x="9931" y="7245"/>
                    <a:pt x="10924" y="7647"/>
                    <a:pt x="12041" y="7848"/>
                  </a:cubicBezTo>
                  <a:cubicBezTo>
                    <a:pt x="13159" y="8050"/>
                    <a:pt x="14400" y="8050"/>
                    <a:pt x="16014" y="8586"/>
                  </a:cubicBezTo>
                  <a:cubicBezTo>
                    <a:pt x="17628" y="9123"/>
                    <a:pt x="19614" y="10196"/>
                    <a:pt x="20607" y="11471"/>
                  </a:cubicBezTo>
                  <a:cubicBezTo>
                    <a:pt x="21600" y="12745"/>
                    <a:pt x="21600" y="14221"/>
                    <a:pt x="20110" y="15764"/>
                  </a:cubicBezTo>
                  <a:cubicBezTo>
                    <a:pt x="18621" y="17307"/>
                    <a:pt x="15641" y="18917"/>
                    <a:pt x="13407" y="19923"/>
                  </a:cubicBezTo>
                  <a:cubicBezTo>
                    <a:pt x="11172" y="20929"/>
                    <a:pt x="9683" y="21332"/>
                    <a:pt x="8317" y="21466"/>
                  </a:cubicBezTo>
                  <a:cubicBezTo>
                    <a:pt x="6952" y="21600"/>
                    <a:pt x="5710" y="21466"/>
                    <a:pt x="4345" y="20325"/>
                  </a:cubicBezTo>
                  <a:cubicBezTo>
                    <a:pt x="2979" y="19185"/>
                    <a:pt x="1490" y="17039"/>
                    <a:pt x="0" y="14892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292" name="Linie"/>
            <p:cNvSpPr/>
            <p:nvPr/>
          </p:nvSpPr>
          <p:spPr>
            <a:xfrm>
              <a:off x="6230272" y="1914682"/>
              <a:ext cx="459436" cy="6467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7" h="21258" extrusionOk="0">
                  <a:moveTo>
                    <a:pt x="8063" y="1079"/>
                  </a:moveTo>
                  <a:cubicBezTo>
                    <a:pt x="6416" y="2001"/>
                    <a:pt x="4768" y="2923"/>
                    <a:pt x="3395" y="5096"/>
                  </a:cubicBezTo>
                  <a:cubicBezTo>
                    <a:pt x="2023" y="7270"/>
                    <a:pt x="924" y="10694"/>
                    <a:pt x="375" y="13131"/>
                  </a:cubicBezTo>
                  <a:cubicBezTo>
                    <a:pt x="-174" y="15567"/>
                    <a:pt x="-174" y="17016"/>
                    <a:pt x="741" y="18333"/>
                  </a:cubicBezTo>
                  <a:cubicBezTo>
                    <a:pt x="1657" y="19650"/>
                    <a:pt x="3487" y="20835"/>
                    <a:pt x="5684" y="21165"/>
                  </a:cubicBezTo>
                  <a:cubicBezTo>
                    <a:pt x="7880" y="21494"/>
                    <a:pt x="10443" y="20967"/>
                    <a:pt x="13006" y="19321"/>
                  </a:cubicBezTo>
                  <a:cubicBezTo>
                    <a:pt x="15568" y="17674"/>
                    <a:pt x="18131" y="14909"/>
                    <a:pt x="19595" y="12604"/>
                  </a:cubicBezTo>
                  <a:cubicBezTo>
                    <a:pt x="21060" y="10299"/>
                    <a:pt x="21426" y="8455"/>
                    <a:pt x="20419" y="6677"/>
                  </a:cubicBezTo>
                  <a:cubicBezTo>
                    <a:pt x="19412" y="4899"/>
                    <a:pt x="17033" y="3187"/>
                    <a:pt x="14836" y="2001"/>
                  </a:cubicBezTo>
                  <a:cubicBezTo>
                    <a:pt x="12640" y="816"/>
                    <a:pt x="10626" y="157"/>
                    <a:pt x="9253" y="26"/>
                  </a:cubicBezTo>
                  <a:cubicBezTo>
                    <a:pt x="7880" y="-106"/>
                    <a:pt x="7148" y="289"/>
                    <a:pt x="6416" y="684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293" name="Linie"/>
            <p:cNvSpPr/>
            <p:nvPr/>
          </p:nvSpPr>
          <p:spPr>
            <a:xfrm>
              <a:off x="7464696" y="2224027"/>
              <a:ext cx="420763" cy="240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294" name="Linie"/>
            <p:cNvSpPr/>
            <p:nvPr/>
          </p:nvSpPr>
          <p:spPr>
            <a:xfrm>
              <a:off x="7452675" y="2471416"/>
              <a:ext cx="420763" cy="41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157" extrusionOk="0">
                  <a:moveTo>
                    <a:pt x="0" y="20157"/>
                  </a:moveTo>
                  <a:cubicBezTo>
                    <a:pt x="6171" y="12302"/>
                    <a:pt x="12343" y="4448"/>
                    <a:pt x="15943" y="1502"/>
                  </a:cubicBezTo>
                  <a:cubicBezTo>
                    <a:pt x="19543" y="-1443"/>
                    <a:pt x="20571" y="521"/>
                    <a:pt x="21600" y="2484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295" name="Linie"/>
            <p:cNvSpPr/>
            <p:nvPr/>
          </p:nvSpPr>
          <p:spPr>
            <a:xfrm>
              <a:off x="8594744" y="1983592"/>
              <a:ext cx="552178" cy="757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3" h="21484" extrusionOk="0">
                  <a:moveTo>
                    <a:pt x="12587" y="0"/>
                  </a:moveTo>
                  <a:cubicBezTo>
                    <a:pt x="11344" y="1819"/>
                    <a:pt x="10101" y="3638"/>
                    <a:pt x="9324" y="4832"/>
                  </a:cubicBezTo>
                  <a:cubicBezTo>
                    <a:pt x="8547" y="6025"/>
                    <a:pt x="8236" y="6594"/>
                    <a:pt x="8081" y="7162"/>
                  </a:cubicBezTo>
                  <a:cubicBezTo>
                    <a:pt x="7925" y="7731"/>
                    <a:pt x="7925" y="8299"/>
                    <a:pt x="8547" y="8583"/>
                  </a:cubicBezTo>
                  <a:cubicBezTo>
                    <a:pt x="9168" y="8867"/>
                    <a:pt x="10412" y="8867"/>
                    <a:pt x="12199" y="8754"/>
                  </a:cubicBezTo>
                  <a:cubicBezTo>
                    <a:pt x="13986" y="8640"/>
                    <a:pt x="16317" y="8413"/>
                    <a:pt x="17870" y="8413"/>
                  </a:cubicBezTo>
                  <a:cubicBezTo>
                    <a:pt x="19424" y="8413"/>
                    <a:pt x="20201" y="8640"/>
                    <a:pt x="20745" y="9379"/>
                  </a:cubicBezTo>
                  <a:cubicBezTo>
                    <a:pt x="21289" y="10118"/>
                    <a:pt x="21600" y="11368"/>
                    <a:pt x="21289" y="12846"/>
                  </a:cubicBezTo>
                  <a:cubicBezTo>
                    <a:pt x="20978" y="14324"/>
                    <a:pt x="20046" y="16029"/>
                    <a:pt x="18803" y="17451"/>
                  </a:cubicBezTo>
                  <a:cubicBezTo>
                    <a:pt x="17560" y="18872"/>
                    <a:pt x="16006" y="20008"/>
                    <a:pt x="14219" y="20691"/>
                  </a:cubicBezTo>
                  <a:cubicBezTo>
                    <a:pt x="12432" y="21373"/>
                    <a:pt x="10412" y="21600"/>
                    <a:pt x="8624" y="21429"/>
                  </a:cubicBezTo>
                  <a:cubicBezTo>
                    <a:pt x="6837" y="21259"/>
                    <a:pt x="5283" y="20691"/>
                    <a:pt x="3885" y="19611"/>
                  </a:cubicBezTo>
                  <a:cubicBezTo>
                    <a:pt x="2486" y="18531"/>
                    <a:pt x="1243" y="16939"/>
                    <a:pt x="0" y="15347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296" name="Linie"/>
            <p:cNvSpPr/>
            <p:nvPr/>
          </p:nvSpPr>
          <p:spPr>
            <a:xfrm>
              <a:off x="8919332" y="1983592"/>
              <a:ext cx="565023" cy="1"/>
            </a:xfrm>
            <a:prstGeom prst="ellipse">
              <a:avLst/>
            </a:pr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297" name="Linie"/>
            <p:cNvSpPr/>
            <p:nvPr/>
          </p:nvSpPr>
          <p:spPr>
            <a:xfrm>
              <a:off x="9559530" y="1961339"/>
              <a:ext cx="539274" cy="6737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4" h="21364" extrusionOk="0">
                  <a:moveTo>
                    <a:pt x="12560" y="705"/>
                  </a:moveTo>
                  <a:cubicBezTo>
                    <a:pt x="9742" y="2103"/>
                    <a:pt x="6925" y="3501"/>
                    <a:pt x="4734" y="5978"/>
                  </a:cubicBezTo>
                  <a:cubicBezTo>
                    <a:pt x="2542" y="8456"/>
                    <a:pt x="977" y="12014"/>
                    <a:pt x="351" y="14555"/>
                  </a:cubicBezTo>
                  <a:cubicBezTo>
                    <a:pt x="-275" y="17096"/>
                    <a:pt x="38" y="18621"/>
                    <a:pt x="508" y="19574"/>
                  </a:cubicBezTo>
                  <a:cubicBezTo>
                    <a:pt x="977" y="20527"/>
                    <a:pt x="1603" y="20908"/>
                    <a:pt x="2855" y="21162"/>
                  </a:cubicBezTo>
                  <a:cubicBezTo>
                    <a:pt x="4108" y="21416"/>
                    <a:pt x="5986" y="21543"/>
                    <a:pt x="8334" y="20844"/>
                  </a:cubicBezTo>
                  <a:cubicBezTo>
                    <a:pt x="10682" y="20145"/>
                    <a:pt x="13499" y="18621"/>
                    <a:pt x="15690" y="16842"/>
                  </a:cubicBezTo>
                  <a:cubicBezTo>
                    <a:pt x="17882" y="15063"/>
                    <a:pt x="19447" y="13030"/>
                    <a:pt x="20308" y="11061"/>
                  </a:cubicBezTo>
                  <a:cubicBezTo>
                    <a:pt x="21168" y="9091"/>
                    <a:pt x="21325" y="7185"/>
                    <a:pt x="20621" y="5470"/>
                  </a:cubicBezTo>
                  <a:cubicBezTo>
                    <a:pt x="19916" y="3755"/>
                    <a:pt x="18351" y="2230"/>
                    <a:pt x="16473" y="1277"/>
                  </a:cubicBezTo>
                  <a:cubicBezTo>
                    <a:pt x="14595" y="324"/>
                    <a:pt x="12403" y="-57"/>
                    <a:pt x="10916" y="7"/>
                  </a:cubicBezTo>
                  <a:cubicBezTo>
                    <a:pt x="9429" y="70"/>
                    <a:pt x="8647" y="578"/>
                    <a:pt x="7864" y="1087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298" name="Linie"/>
            <p:cNvSpPr/>
            <p:nvPr/>
          </p:nvSpPr>
          <p:spPr>
            <a:xfrm>
              <a:off x="10319398" y="1971570"/>
              <a:ext cx="543335" cy="6860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2" h="21374" extrusionOk="0">
                  <a:moveTo>
                    <a:pt x="11523" y="0"/>
                  </a:moveTo>
                  <a:cubicBezTo>
                    <a:pt x="8549" y="1623"/>
                    <a:pt x="5575" y="3246"/>
                    <a:pt x="3541" y="5182"/>
                  </a:cubicBezTo>
                  <a:cubicBezTo>
                    <a:pt x="1506" y="7117"/>
                    <a:pt x="410" y="9364"/>
                    <a:pt x="97" y="11612"/>
                  </a:cubicBezTo>
                  <a:cubicBezTo>
                    <a:pt x="-216" y="13859"/>
                    <a:pt x="254" y="16106"/>
                    <a:pt x="1193" y="17792"/>
                  </a:cubicBezTo>
                  <a:cubicBezTo>
                    <a:pt x="2132" y="19477"/>
                    <a:pt x="3541" y="20601"/>
                    <a:pt x="5106" y="21101"/>
                  </a:cubicBezTo>
                  <a:cubicBezTo>
                    <a:pt x="6671" y="21600"/>
                    <a:pt x="8393" y="21475"/>
                    <a:pt x="10662" y="20227"/>
                  </a:cubicBezTo>
                  <a:cubicBezTo>
                    <a:pt x="12932" y="18978"/>
                    <a:pt x="15749" y="16606"/>
                    <a:pt x="17627" y="14358"/>
                  </a:cubicBezTo>
                  <a:cubicBezTo>
                    <a:pt x="19506" y="12111"/>
                    <a:pt x="20445" y="9988"/>
                    <a:pt x="20914" y="8303"/>
                  </a:cubicBezTo>
                  <a:cubicBezTo>
                    <a:pt x="21384" y="6617"/>
                    <a:pt x="21384" y="5369"/>
                    <a:pt x="20445" y="4183"/>
                  </a:cubicBezTo>
                  <a:cubicBezTo>
                    <a:pt x="19506" y="2997"/>
                    <a:pt x="17627" y="1873"/>
                    <a:pt x="15436" y="1186"/>
                  </a:cubicBezTo>
                  <a:cubicBezTo>
                    <a:pt x="13245" y="499"/>
                    <a:pt x="10741" y="250"/>
                    <a:pt x="8627" y="562"/>
                  </a:cubicBezTo>
                  <a:cubicBezTo>
                    <a:pt x="6514" y="874"/>
                    <a:pt x="4793" y="1748"/>
                    <a:pt x="3071" y="2622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</p:grpSp>
      <p:sp>
        <p:nvSpPr>
          <p:cNvPr id="300" name="Linie"/>
          <p:cNvSpPr/>
          <p:nvPr/>
        </p:nvSpPr>
        <p:spPr>
          <a:xfrm flipV="1">
            <a:off x="4730139" y="1693332"/>
            <a:ext cx="5562850" cy="61556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grpSp>
        <p:nvGrpSpPr>
          <p:cNvPr id="309" name="Zeichnung"/>
          <p:cNvGrpSpPr/>
          <p:nvPr/>
        </p:nvGrpSpPr>
        <p:grpSpPr>
          <a:xfrm>
            <a:off x="9250753" y="2452441"/>
            <a:ext cx="1178452" cy="36066"/>
            <a:chOff x="0" y="0"/>
            <a:chExt cx="2356902" cy="72130"/>
          </a:xfrm>
        </p:grpSpPr>
        <p:sp>
          <p:nvSpPr>
            <p:cNvPr id="301" name="Linie"/>
            <p:cNvSpPr/>
            <p:nvPr/>
          </p:nvSpPr>
          <p:spPr>
            <a:xfrm>
              <a:off x="0" y="0"/>
              <a:ext cx="84154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extrusionOk="0">
                  <a:moveTo>
                    <a:pt x="0" y="0"/>
                  </a:moveTo>
                  <a:cubicBezTo>
                    <a:pt x="7200" y="21600"/>
                    <a:pt x="14400" y="21600"/>
                    <a:pt x="21600" y="0"/>
                  </a:cubicBezTo>
                </a:path>
              </a:pathLst>
            </a:custGeom>
            <a:noFill/>
            <a:ln w="889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302" name="Linie"/>
            <p:cNvSpPr/>
            <p:nvPr/>
          </p:nvSpPr>
          <p:spPr>
            <a:xfrm>
              <a:off x="432784" y="60109"/>
              <a:ext cx="48088" cy="12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889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303" name="Linie"/>
            <p:cNvSpPr/>
            <p:nvPr/>
          </p:nvSpPr>
          <p:spPr>
            <a:xfrm>
              <a:off x="817480" y="48086"/>
              <a:ext cx="96175" cy="240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889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304" name="Linie"/>
            <p:cNvSpPr/>
            <p:nvPr/>
          </p:nvSpPr>
          <p:spPr>
            <a:xfrm>
              <a:off x="1118024" y="48086"/>
              <a:ext cx="36067" cy="1"/>
            </a:xfrm>
            <a:prstGeom prst="ellipse">
              <a:avLst/>
            </a:prstGeom>
            <a:noFill/>
            <a:ln w="889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305" name="Linie"/>
            <p:cNvSpPr/>
            <p:nvPr/>
          </p:nvSpPr>
          <p:spPr>
            <a:xfrm>
              <a:off x="1406548" y="36065"/>
              <a:ext cx="72131" cy="12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889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306" name="Linie"/>
            <p:cNvSpPr/>
            <p:nvPr/>
          </p:nvSpPr>
          <p:spPr>
            <a:xfrm>
              <a:off x="1731136" y="36065"/>
              <a:ext cx="6010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extrusionOk="0">
                  <a:moveTo>
                    <a:pt x="0" y="0"/>
                  </a:moveTo>
                  <a:cubicBezTo>
                    <a:pt x="7200" y="21600"/>
                    <a:pt x="14400" y="21600"/>
                    <a:pt x="21600" y="0"/>
                  </a:cubicBezTo>
                </a:path>
              </a:pathLst>
            </a:custGeom>
            <a:noFill/>
            <a:ln w="889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307" name="Linie"/>
            <p:cNvSpPr/>
            <p:nvPr/>
          </p:nvSpPr>
          <p:spPr>
            <a:xfrm>
              <a:off x="2019658" y="36065"/>
              <a:ext cx="24044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extrusionOk="0">
                  <a:moveTo>
                    <a:pt x="0" y="0"/>
                  </a:moveTo>
                  <a:cubicBezTo>
                    <a:pt x="7200" y="21600"/>
                    <a:pt x="14400" y="21600"/>
                    <a:pt x="21600" y="0"/>
                  </a:cubicBezTo>
                </a:path>
              </a:pathLst>
            </a:custGeom>
            <a:noFill/>
            <a:ln w="889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308" name="Linie"/>
            <p:cNvSpPr/>
            <p:nvPr/>
          </p:nvSpPr>
          <p:spPr>
            <a:xfrm>
              <a:off x="2355632" y="24043"/>
              <a:ext cx="1271" cy="1"/>
            </a:xfrm>
            <a:prstGeom prst="ellipse">
              <a:avLst/>
            </a:prstGeom>
            <a:noFill/>
            <a:ln w="889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</p:grpSp>
      <p:grpSp>
        <p:nvGrpSpPr>
          <p:cNvPr id="322" name="Zeichnung"/>
          <p:cNvGrpSpPr/>
          <p:nvPr/>
        </p:nvGrpSpPr>
        <p:grpSpPr>
          <a:xfrm>
            <a:off x="4748600" y="2813094"/>
            <a:ext cx="1171321" cy="661199"/>
            <a:chOff x="0" y="0"/>
            <a:chExt cx="2342640" cy="1322395"/>
          </a:xfrm>
        </p:grpSpPr>
        <p:sp>
          <p:nvSpPr>
            <p:cNvPr id="310" name="Linie"/>
            <p:cNvSpPr/>
            <p:nvPr/>
          </p:nvSpPr>
          <p:spPr>
            <a:xfrm>
              <a:off x="36065" y="96174"/>
              <a:ext cx="520945" cy="658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84" extrusionOk="0">
                  <a:moveTo>
                    <a:pt x="15951" y="0"/>
                  </a:moveTo>
                  <a:cubicBezTo>
                    <a:pt x="15120" y="130"/>
                    <a:pt x="14289" y="260"/>
                    <a:pt x="13375" y="1431"/>
                  </a:cubicBezTo>
                  <a:cubicBezTo>
                    <a:pt x="12462" y="2602"/>
                    <a:pt x="11465" y="4814"/>
                    <a:pt x="11049" y="6246"/>
                  </a:cubicBezTo>
                  <a:cubicBezTo>
                    <a:pt x="10634" y="7677"/>
                    <a:pt x="10800" y="8328"/>
                    <a:pt x="11465" y="8588"/>
                  </a:cubicBezTo>
                  <a:cubicBezTo>
                    <a:pt x="12129" y="8848"/>
                    <a:pt x="13292" y="8718"/>
                    <a:pt x="14289" y="8458"/>
                  </a:cubicBezTo>
                  <a:cubicBezTo>
                    <a:pt x="15286" y="8198"/>
                    <a:pt x="16117" y="7807"/>
                    <a:pt x="17197" y="7547"/>
                  </a:cubicBezTo>
                  <a:cubicBezTo>
                    <a:pt x="18277" y="7287"/>
                    <a:pt x="19606" y="7157"/>
                    <a:pt x="20437" y="7417"/>
                  </a:cubicBezTo>
                  <a:cubicBezTo>
                    <a:pt x="21268" y="7677"/>
                    <a:pt x="21600" y="8328"/>
                    <a:pt x="21600" y="9824"/>
                  </a:cubicBezTo>
                  <a:cubicBezTo>
                    <a:pt x="21600" y="11320"/>
                    <a:pt x="21268" y="13663"/>
                    <a:pt x="20271" y="15680"/>
                  </a:cubicBezTo>
                  <a:cubicBezTo>
                    <a:pt x="19274" y="17696"/>
                    <a:pt x="17612" y="19388"/>
                    <a:pt x="15702" y="20364"/>
                  </a:cubicBezTo>
                  <a:cubicBezTo>
                    <a:pt x="13791" y="21340"/>
                    <a:pt x="11631" y="21600"/>
                    <a:pt x="9471" y="21210"/>
                  </a:cubicBezTo>
                  <a:cubicBezTo>
                    <a:pt x="7311" y="20819"/>
                    <a:pt x="5151" y="19778"/>
                    <a:pt x="3572" y="18412"/>
                  </a:cubicBezTo>
                  <a:cubicBezTo>
                    <a:pt x="1994" y="17046"/>
                    <a:pt x="997" y="15354"/>
                    <a:pt x="0" y="13663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311" name="Linie"/>
            <p:cNvSpPr/>
            <p:nvPr/>
          </p:nvSpPr>
          <p:spPr>
            <a:xfrm>
              <a:off x="468849" y="0"/>
              <a:ext cx="420763" cy="48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617" y="7200"/>
                    <a:pt x="1234" y="14400"/>
                    <a:pt x="3189" y="18000"/>
                  </a:cubicBezTo>
                  <a:cubicBezTo>
                    <a:pt x="5143" y="21600"/>
                    <a:pt x="8434" y="21600"/>
                    <a:pt x="11726" y="21600"/>
                  </a:cubicBezTo>
                  <a:cubicBezTo>
                    <a:pt x="15017" y="21600"/>
                    <a:pt x="18309" y="21600"/>
                    <a:pt x="21600" y="21600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312" name="Linie"/>
            <p:cNvSpPr/>
            <p:nvPr/>
          </p:nvSpPr>
          <p:spPr>
            <a:xfrm>
              <a:off x="1026339" y="48086"/>
              <a:ext cx="507439" cy="602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0" h="21348" extrusionOk="0">
                  <a:moveTo>
                    <a:pt x="12276" y="1705"/>
                  </a:moveTo>
                  <a:cubicBezTo>
                    <a:pt x="10448" y="1847"/>
                    <a:pt x="8620" y="1989"/>
                    <a:pt x="6626" y="3339"/>
                  </a:cubicBezTo>
                  <a:cubicBezTo>
                    <a:pt x="4633" y="4689"/>
                    <a:pt x="2473" y="7247"/>
                    <a:pt x="1226" y="9805"/>
                  </a:cubicBezTo>
                  <a:cubicBezTo>
                    <a:pt x="-20" y="12363"/>
                    <a:pt x="-352" y="14921"/>
                    <a:pt x="396" y="16911"/>
                  </a:cubicBezTo>
                  <a:cubicBezTo>
                    <a:pt x="1143" y="18900"/>
                    <a:pt x="2971" y="20321"/>
                    <a:pt x="4716" y="20961"/>
                  </a:cubicBezTo>
                  <a:cubicBezTo>
                    <a:pt x="6460" y="21600"/>
                    <a:pt x="8122" y="21458"/>
                    <a:pt x="10033" y="20463"/>
                  </a:cubicBezTo>
                  <a:cubicBezTo>
                    <a:pt x="11943" y="19468"/>
                    <a:pt x="14103" y="17621"/>
                    <a:pt x="16014" y="15561"/>
                  </a:cubicBezTo>
                  <a:cubicBezTo>
                    <a:pt x="17925" y="13500"/>
                    <a:pt x="19586" y="11226"/>
                    <a:pt x="20417" y="9308"/>
                  </a:cubicBezTo>
                  <a:cubicBezTo>
                    <a:pt x="21248" y="7389"/>
                    <a:pt x="21248" y="5826"/>
                    <a:pt x="20417" y="4405"/>
                  </a:cubicBezTo>
                  <a:cubicBezTo>
                    <a:pt x="19586" y="2984"/>
                    <a:pt x="17925" y="1705"/>
                    <a:pt x="15848" y="995"/>
                  </a:cubicBezTo>
                  <a:cubicBezTo>
                    <a:pt x="13771" y="284"/>
                    <a:pt x="11279" y="142"/>
                    <a:pt x="8786" y="0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313" name="Linie"/>
            <p:cNvSpPr/>
            <p:nvPr/>
          </p:nvSpPr>
          <p:spPr>
            <a:xfrm>
              <a:off x="1868884" y="65528"/>
              <a:ext cx="473757" cy="6317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5" h="21416" extrusionOk="0">
                  <a:moveTo>
                    <a:pt x="13143" y="2261"/>
                  </a:moveTo>
                  <a:cubicBezTo>
                    <a:pt x="12429" y="1854"/>
                    <a:pt x="11715" y="1446"/>
                    <a:pt x="10554" y="1514"/>
                  </a:cubicBezTo>
                  <a:cubicBezTo>
                    <a:pt x="9394" y="1582"/>
                    <a:pt x="7788" y="2125"/>
                    <a:pt x="6092" y="3552"/>
                  </a:cubicBezTo>
                  <a:cubicBezTo>
                    <a:pt x="4396" y="4978"/>
                    <a:pt x="2611" y="7288"/>
                    <a:pt x="1540" y="9665"/>
                  </a:cubicBezTo>
                  <a:cubicBezTo>
                    <a:pt x="469" y="12042"/>
                    <a:pt x="112" y="14488"/>
                    <a:pt x="22" y="16118"/>
                  </a:cubicBezTo>
                  <a:cubicBezTo>
                    <a:pt x="-67" y="17748"/>
                    <a:pt x="112" y="18563"/>
                    <a:pt x="558" y="19310"/>
                  </a:cubicBezTo>
                  <a:cubicBezTo>
                    <a:pt x="1004" y="20058"/>
                    <a:pt x="1718" y="20737"/>
                    <a:pt x="2521" y="21076"/>
                  </a:cubicBezTo>
                  <a:cubicBezTo>
                    <a:pt x="3325" y="21416"/>
                    <a:pt x="4217" y="21416"/>
                    <a:pt x="5110" y="21416"/>
                  </a:cubicBezTo>
                  <a:cubicBezTo>
                    <a:pt x="6002" y="21416"/>
                    <a:pt x="6895" y="21416"/>
                    <a:pt x="8680" y="20601"/>
                  </a:cubicBezTo>
                  <a:cubicBezTo>
                    <a:pt x="10465" y="19786"/>
                    <a:pt x="13143" y="18156"/>
                    <a:pt x="15553" y="16118"/>
                  </a:cubicBezTo>
                  <a:cubicBezTo>
                    <a:pt x="17963" y="14080"/>
                    <a:pt x="20105" y="11635"/>
                    <a:pt x="20819" y="9258"/>
                  </a:cubicBezTo>
                  <a:cubicBezTo>
                    <a:pt x="21533" y="6880"/>
                    <a:pt x="20819" y="4571"/>
                    <a:pt x="19659" y="2941"/>
                  </a:cubicBezTo>
                  <a:cubicBezTo>
                    <a:pt x="18498" y="1310"/>
                    <a:pt x="16892" y="359"/>
                    <a:pt x="15285" y="88"/>
                  </a:cubicBezTo>
                  <a:cubicBezTo>
                    <a:pt x="13678" y="-184"/>
                    <a:pt x="12072" y="224"/>
                    <a:pt x="10465" y="631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314" name="Linie"/>
            <p:cNvSpPr/>
            <p:nvPr/>
          </p:nvSpPr>
          <p:spPr>
            <a:xfrm>
              <a:off x="0" y="1250263"/>
              <a:ext cx="72132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extrusionOk="0">
                  <a:moveTo>
                    <a:pt x="0" y="0"/>
                  </a:moveTo>
                  <a:cubicBezTo>
                    <a:pt x="7200" y="21600"/>
                    <a:pt x="14400" y="21600"/>
                    <a:pt x="21600" y="0"/>
                  </a:cubicBezTo>
                </a:path>
              </a:pathLst>
            </a:custGeom>
            <a:noFill/>
            <a:ln w="889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315" name="Linie"/>
            <p:cNvSpPr/>
            <p:nvPr/>
          </p:nvSpPr>
          <p:spPr>
            <a:xfrm>
              <a:off x="360653" y="1298350"/>
              <a:ext cx="48088" cy="240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889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316" name="Linie"/>
            <p:cNvSpPr/>
            <p:nvPr/>
          </p:nvSpPr>
          <p:spPr>
            <a:xfrm>
              <a:off x="661197" y="1298350"/>
              <a:ext cx="72132" cy="240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889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317" name="Linie"/>
            <p:cNvSpPr/>
            <p:nvPr/>
          </p:nvSpPr>
          <p:spPr>
            <a:xfrm>
              <a:off x="1069937" y="1262285"/>
              <a:ext cx="60110" cy="240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889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318" name="Linie"/>
            <p:cNvSpPr/>
            <p:nvPr/>
          </p:nvSpPr>
          <p:spPr>
            <a:xfrm>
              <a:off x="1310373" y="1238242"/>
              <a:ext cx="72131" cy="1"/>
            </a:xfrm>
            <a:prstGeom prst="ellipse">
              <a:avLst/>
            </a:prstGeom>
            <a:noFill/>
            <a:ln w="889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319" name="Linie"/>
            <p:cNvSpPr/>
            <p:nvPr/>
          </p:nvSpPr>
          <p:spPr>
            <a:xfrm>
              <a:off x="1538786" y="1238242"/>
              <a:ext cx="84154" cy="1"/>
            </a:xfrm>
            <a:prstGeom prst="ellipse">
              <a:avLst/>
            </a:prstGeom>
            <a:noFill/>
            <a:ln w="889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320" name="Linie"/>
            <p:cNvSpPr/>
            <p:nvPr/>
          </p:nvSpPr>
          <p:spPr>
            <a:xfrm>
              <a:off x="1851352" y="1214198"/>
              <a:ext cx="72132" cy="120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889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321" name="Linie"/>
            <p:cNvSpPr/>
            <p:nvPr/>
          </p:nvSpPr>
          <p:spPr>
            <a:xfrm>
              <a:off x="2199984" y="1202177"/>
              <a:ext cx="36066" cy="24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889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</p:grpSp>
      <p:grpSp>
        <p:nvGrpSpPr>
          <p:cNvPr id="330" name="Zeichnung"/>
          <p:cNvGrpSpPr/>
          <p:nvPr/>
        </p:nvGrpSpPr>
        <p:grpSpPr>
          <a:xfrm>
            <a:off x="6660062" y="2754355"/>
            <a:ext cx="2212007" cy="358645"/>
            <a:chOff x="0" y="0"/>
            <a:chExt cx="4424012" cy="717288"/>
          </a:xfrm>
        </p:grpSpPr>
        <p:sp>
          <p:nvSpPr>
            <p:cNvPr id="323" name="Linie"/>
            <p:cNvSpPr/>
            <p:nvPr/>
          </p:nvSpPr>
          <p:spPr>
            <a:xfrm>
              <a:off x="156281" y="225675"/>
              <a:ext cx="48090" cy="420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6200" y="5760"/>
                    <a:pt x="10800" y="11520"/>
                    <a:pt x="7200" y="15120"/>
                  </a:cubicBezTo>
                  <a:cubicBezTo>
                    <a:pt x="3600" y="18720"/>
                    <a:pt x="1800" y="20160"/>
                    <a:pt x="0" y="21600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324" name="Linie"/>
            <p:cNvSpPr/>
            <p:nvPr/>
          </p:nvSpPr>
          <p:spPr>
            <a:xfrm>
              <a:off x="0" y="430045"/>
              <a:ext cx="516936" cy="8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023" y="10800"/>
                    <a:pt x="10046" y="21600"/>
                    <a:pt x="13646" y="21600"/>
                  </a:cubicBezTo>
                  <a:cubicBezTo>
                    <a:pt x="17246" y="21600"/>
                    <a:pt x="19423" y="10800"/>
                    <a:pt x="21600" y="0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325" name="Linie"/>
            <p:cNvSpPr/>
            <p:nvPr/>
          </p:nvSpPr>
          <p:spPr>
            <a:xfrm>
              <a:off x="1226219" y="64565"/>
              <a:ext cx="336612" cy="5433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80" extrusionOk="0">
                  <a:moveTo>
                    <a:pt x="0" y="2082"/>
                  </a:moveTo>
                  <a:cubicBezTo>
                    <a:pt x="2314" y="1452"/>
                    <a:pt x="4629" y="821"/>
                    <a:pt x="7200" y="427"/>
                  </a:cubicBezTo>
                  <a:cubicBezTo>
                    <a:pt x="9771" y="33"/>
                    <a:pt x="12600" y="-125"/>
                    <a:pt x="14400" y="111"/>
                  </a:cubicBezTo>
                  <a:cubicBezTo>
                    <a:pt x="16200" y="348"/>
                    <a:pt x="16971" y="979"/>
                    <a:pt x="16586" y="2003"/>
                  </a:cubicBezTo>
                  <a:cubicBezTo>
                    <a:pt x="16200" y="3028"/>
                    <a:pt x="14657" y="4447"/>
                    <a:pt x="13371" y="5393"/>
                  </a:cubicBezTo>
                  <a:cubicBezTo>
                    <a:pt x="12086" y="6339"/>
                    <a:pt x="11057" y="6812"/>
                    <a:pt x="11186" y="7206"/>
                  </a:cubicBezTo>
                  <a:cubicBezTo>
                    <a:pt x="11314" y="7601"/>
                    <a:pt x="12600" y="7916"/>
                    <a:pt x="14014" y="8074"/>
                  </a:cubicBezTo>
                  <a:cubicBezTo>
                    <a:pt x="15429" y="8231"/>
                    <a:pt x="16971" y="8231"/>
                    <a:pt x="18257" y="8547"/>
                  </a:cubicBezTo>
                  <a:cubicBezTo>
                    <a:pt x="19543" y="8862"/>
                    <a:pt x="20571" y="9493"/>
                    <a:pt x="21086" y="10596"/>
                  </a:cubicBezTo>
                  <a:cubicBezTo>
                    <a:pt x="21600" y="11700"/>
                    <a:pt x="21600" y="13276"/>
                    <a:pt x="21600" y="14459"/>
                  </a:cubicBezTo>
                  <a:cubicBezTo>
                    <a:pt x="21600" y="15641"/>
                    <a:pt x="21600" y="16430"/>
                    <a:pt x="20057" y="17533"/>
                  </a:cubicBezTo>
                  <a:cubicBezTo>
                    <a:pt x="18514" y="18637"/>
                    <a:pt x="15429" y="20056"/>
                    <a:pt x="12600" y="20766"/>
                  </a:cubicBezTo>
                  <a:cubicBezTo>
                    <a:pt x="9771" y="21475"/>
                    <a:pt x="7200" y="21475"/>
                    <a:pt x="5271" y="21239"/>
                  </a:cubicBezTo>
                  <a:cubicBezTo>
                    <a:pt x="3343" y="21002"/>
                    <a:pt x="2057" y="20529"/>
                    <a:pt x="1286" y="20135"/>
                  </a:cubicBezTo>
                  <a:cubicBezTo>
                    <a:pt x="514" y="19741"/>
                    <a:pt x="257" y="19425"/>
                    <a:pt x="0" y="19110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326" name="Linie"/>
            <p:cNvSpPr/>
            <p:nvPr/>
          </p:nvSpPr>
          <p:spPr>
            <a:xfrm>
              <a:off x="1925272" y="0"/>
              <a:ext cx="515149" cy="616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5" h="21318" extrusionOk="0">
                  <a:moveTo>
                    <a:pt x="1432" y="4474"/>
                  </a:moveTo>
                  <a:cubicBezTo>
                    <a:pt x="1599" y="3782"/>
                    <a:pt x="1767" y="3090"/>
                    <a:pt x="3023" y="2328"/>
                  </a:cubicBezTo>
                  <a:cubicBezTo>
                    <a:pt x="4278" y="1567"/>
                    <a:pt x="6623" y="736"/>
                    <a:pt x="8213" y="320"/>
                  </a:cubicBezTo>
                  <a:cubicBezTo>
                    <a:pt x="9804" y="-95"/>
                    <a:pt x="10641" y="-95"/>
                    <a:pt x="11227" y="251"/>
                  </a:cubicBezTo>
                  <a:cubicBezTo>
                    <a:pt x="11813" y="597"/>
                    <a:pt x="12148" y="1290"/>
                    <a:pt x="12148" y="2743"/>
                  </a:cubicBezTo>
                  <a:cubicBezTo>
                    <a:pt x="12148" y="4197"/>
                    <a:pt x="11813" y="6413"/>
                    <a:pt x="10306" y="9182"/>
                  </a:cubicBezTo>
                  <a:cubicBezTo>
                    <a:pt x="8799" y="11951"/>
                    <a:pt x="6120" y="15274"/>
                    <a:pt x="4446" y="17143"/>
                  </a:cubicBezTo>
                  <a:cubicBezTo>
                    <a:pt x="2772" y="19013"/>
                    <a:pt x="2102" y="19428"/>
                    <a:pt x="1432" y="19843"/>
                  </a:cubicBezTo>
                  <a:cubicBezTo>
                    <a:pt x="762" y="20259"/>
                    <a:pt x="92" y="20674"/>
                    <a:pt x="9" y="20605"/>
                  </a:cubicBezTo>
                  <a:cubicBezTo>
                    <a:pt x="-75" y="20536"/>
                    <a:pt x="427" y="19982"/>
                    <a:pt x="1516" y="19636"/>
                  </a:cubicBezTo>
                  <a:cubicBezTo>
                    <a:pt x="2604" y="19290"/>
                    <a:pt x="4278" y="19151"/>
                    <a:pt x="6539" y="19567"/>
                  </a:cubicBezTo>
                  <a:cubicBezTo>
                    <a:pt x="8799" y="19982"/>
                    <a:pt x="11646" y="20951"/>
                    <a:pt x="14241" y="21228"/>
                  </a:cubicBezTo>
                  <a:cubicBezTo>
                    <a:pt x="16837" y="21505"/>
                    <a:pt x="19181" y="21090"/>
                    <a:pt x="21525" y="20674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327" name="Linie"/>
            <p:cNvSpPr/>
            <p:nvPr/>
          </p:nvSpPr>
          <p:spPr>
            <a:xfrm>
              <a:off x="2722462" y="57370"/>
              <a:ext cx="544527" cy="659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6" h="21428" extrusionOk="0">
                  <a:moveTo>
                    <a:pt x="10041" y="0"/>
                  </a:moveTo>
                  <a:cubicBezTo>
                    <a:pt x="8332" y="0"/>
                    <a:pt x="6622" y="0"/>
                    <a:pt x="5068" y="846"/>
                  </a:cubicBezTo>
                  <a:cubicBezTo>
                    <a:pt x="3514" y="1692"/>
                    <a:pt x="2116" y="3383"/>
                    <a:pt x="1184" y="5270"/>
                  </a:cubicBezTo>
                  <a:cubicBezTo>
                    <a:pt x="251" y="7157"/>
                    <a:pt x="-215" y="9239"/>
                    <a:pt x="96" y="11646"/>
                  </a:cubicBezTo>
                  <a:cubicBezTo>
                    <a:pt x="407" y="14053"/>
                    <a:pt x="1494" y="16786"/>
                    <a:pt x="2738" y="18542"/>
                  </a:cubicBezTo>
                  <a:cubicBezTo>
                    <a:pt x="3981" y="20299"/>
                    <a:pt x="5379" y="21080"/>
                    <a:pt x="6933" y="21340"/>
                  </a:cubicBezTo>
                  <a:cubicBezTo>
                    <a:pt x="8487" y="21600"/>
                    <a:pt x="10197" y="21340"/>
                    <a:pt x="12527" y="19843"/>
                  </a:cubicBezTo>
                  <a:cubicBezTo>
                    <a:pt x="14858" y="18347"/>
                    <a:pt x="17811" y="15614"/>
                    <a:pt x="19443" y="13012"/>
                  </a:cubicBezTo>
                  <a:cubicBezTo>
                    <a:pt x="21074" y="10410"/>
                    <a:pt x="21385" y="7937"/>
                    <a:pt x="20919" y="5986"/>
                  </a:cubicBezTo>
                  <a:cubicBezTo>
                    <a:pt x="20453" y="4034"/>
                    <a:pt x="19209" y="2602"/>
                    <a:pt x="17189" y="1627"/>
                  </a:cubicBezTo>
                  <a:cubicBezTo>
                    <a:pt x="15169" y="651"/>
                    <a:pt x="12372" y="130"/>
                    <a:pt x="10585" y="65"/>
                  </a:cubicBezTo>
                  <a:cubicBezTo>
                    <a:pt x="8798" y="0"/>
                    <a:pt x="8021" y="390"/>
                    <a:pt x="7244" y="781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328" name="Linie"/>
            <p:cNvSpPr/>
            <p:nvPr/>
          </p:nvSpPr>
          <p:spPr>
            <a:xfrm>
              <a:off x="4063358" y="355599"/>
              <a:ext cx="336612" cy="26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297" extrusionOk="0">
                  <a:moveTo>
                    <a:pt x="0" y="20297"/>
                  </a:moveTo>
                  <a:cubicBezTo>
                    <a:pt x="3086" y="11040"/>
                    <a:pt x="6171" y="1783"/>
                    <a:pt x="9771" y="240"/>
                  </a:cubicBezTo>
                  <a:cubicBezTo>
                    <a:pt x="13371" y="-1303"/>
                    <a:pt x="17486" y="4868"/>
                    <a:pt x="21600" y="11040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329" name="Linie"/>
            <p:cNvSpPr/>
            <p:nvPr/>
          </p:nvSpPr>
          <p:spPr>
            <a:xfrm>
              <a:off x="3991228" y="622394"/>
              <a:ext cx="432785" cy="12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</p:grpSp>
      <p:pic>
        <p:nvPicPr>
          <p:cNvPr id="331" name="Audioaufnahme.m4a" descr="Audioaufnahme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963856" y="2626757"/>
            <a:ext cx="285751" cy="2857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694" fill="hold"/>
                                        <p:tgtEl>
                                          <p:spTgt spid="3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9" fill="hold" display="0">
                  <p:stCondLst>
                    <p:cond delay="indefinite"/>
                  </p:stCondLst>
                </p:cTn>
                <p:tgtEl>
                  <p:spTgt spid="331"/>
                </p:tgtEl>
              </p:cMediaNode>
            </p:audio>
          </p:childTnLst>
        </p:cTn>
      </p:par>
    </p:tnLst>
    <p:bldLst>
      <p:bldP spid="309" grpId="0" animBg="1" advAuto="0"/>
      <p:bldP spid="322" grpId="0" animBg="1" advAuto="0"/>
      <p:bldP spid="330" grpId="0" animBg="1" advAuto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rafik 2" descr="Grafik 2"/>
          <p:cNvPicPr>
            <a:picLocks noChangeAspect="1"/>
          </p:cNvPicPr>
          <p:nvPr/>
        </p:nvPicPr>
        <p:blipFill>
          <a:blip r:embed="rId10"/>
          <a:srcRect t="72085"/>
          <a:stretch>
            <a:fillRect/>
          </a:stretch>
        </p:blipFill>
        <p:spPr>
          <a:xfrm>
            <a:off x="-141146" y="4906764"/>
            <a:ext cx="12275858" cy="19513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34" name="Grafik 4" descr="Grafik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966" y="-1371939"/>
            <a:ext cx="12192001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5" name="Grafik 3" descr="Grafik 3"/>
          <p:cNvPicPr>
            <a:picLocks noChangeAspect="1"/>
          </p:cNvPicPr>
          <p:nvPr/>
        </p:nvPicPr>
        <p:blipFill>
          <a:blip r:embed="rId12"/>
          <a:srcRect l="36525" t="2261" r="3233" b="40029"/>
          <a:stretch>
            <a:fillRect/>
          </a:stretch>
        </p:blipFill>
        <p:spPr>
          <a:xfrm>
            <a:off x="3437347" y="72370"/>
            <a:ext cx="9340598" cy="5095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" name="Grafik 5" descr="Grafik 5"/>
          <p:cNvPicPr>
            <a:picLocks noChangeAspect="1"/>
          </p:cNvPicPr>
          <p:nvPr/>
        </p:nvPicPr>
        <p:blipFill>
          <a:blip r:embed="rId13"/>
          <a:srcRect l="39724" t="31490" r="29996" b="26802"/>
          <a:stretch>
            <a:fillRect/>
          </a:stretch>
        </p:blipFill>
        <p:spPr>
          <a:xfrm>
            <a:off x="143566" y="0"/>
            <a:ext cx="3578136" cy="2806547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" name="Grafik 11" descr="Grafik 11"/>
          <p:cNvPicPr>
            <a:picLocks noChangeAspect="1"/>
          </p:cNvPicPr>
          <p:nvPr/>
        </p:nvPicPr>
        <p:blipFill>
          <a:blip r:embed="rId14"/>
          <a:srcRect l="19783" t="32610" r="66130" b="16365"/>
          <a:stretch>
            <a:fillRect/>
          </a:stretch>
        </p:blipFill>
        <p:spPr>
          <a:xfrm>
            <a:off x="1932679" y="2484044"/>
            <a:ext cx="1625603" cy="3352785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" name="Grafik 11" descr="Grafik 11"/>
          <p:cNvPicPr>
            <a:picLocks noChangeAspect="1"/>
          </p:cNvPicPr>
          <p:nvPr/>
        </p:nvPicPr>
        <p:blipFill>
          <a:blip r:embed="rId15"/>
          <a:srcRect l="27877" t="59125" r="57327" b="14894"/>
          <a:stretch>
            <a:fillRect/>
          </a:stretch>
        </p:blipFill>
        <p:spPr>
          <a:xfrm>
            <a:off x="20307" y="2484044"/>
            <a:ext cx="1592248" cy="1592190"/>
          </a:xfrm>
          <a:prstGeom prst="rect">
            <a:avLst/>
          </a:prstGeom>
          <a:ln w="12700">
            <a:miter lim="400000"/>
          </a:ln>
          <a:effectLst>
            <a:outerShdw blurRad="190500" dist="12700" dir="5400000" rotWithShape="0">
              <a:srgbClr val="000000">
                <a:alpha val="75000"/>
              </a:srgbClr>
            </a:outerShdw>
          </a:effectLst>
        </p:spPr>
      </p:pic>
      <p:pic>
        <p:nvPicPr>
          <p:cNvPr id="339" name="Grafik 2" descr="Grafik 2"/>
          <p:cNvPicPr>
            <a:picLocks noChangeAspect="1"/>
          </p:cNvPicPr>
          <p:nvPr/>
        </p:nvPicPr>
        <p:blipFill>
          <a:blip r:embed="rId16"/>
          <a:srcRect l="8304" t="61666" r="55395" b="6667"/>
          <a:stretch>
            <a:fillRect/>
          </a:stretch>
        </p:blipFill>
        <p:spPr>
          <a:xfrm>
            <a:off x="-521037" y="3463644"/>
            <a:ext cx="4940078" cy="2453895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" name="Grafik 15" descr="Grafik 15"/>
          <p:cNvPicPr>
            <a:picLocks noChangeAspect="1"/>
          </p:cNvPicPr>
          <p:nvPr/>
        </p:nvPicPr>
        <p:blipFill>
          <a:blip r:embed="rId17"/>
          <a:srcRect l="22398" r="60993" b="64792"/>
          <a:stretch>
            <a:fillRect/>
          </a:stretch>
        </p:blipFill>
        <p:spPr>
          <a:xfrm>
            <a:off x="2251965" y="4075116"/>
            <a:ext cx="1306311" cy="1576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" name="Grafik 13" descr="Grafik 13"/>
          <p:cNvPicPr>
            <a:picLocks noChangeAspect="1"/>
          </p:cNvPicPr>
          <p:nvPr/>
        </p:nvPicPr>
        <p:blipFill>
          <a:blip r:embed="rId18"/>
          <a:srcRect l="1994" t="22122" r="81398" b="56667"/>
          <a:stretch>
            <a:fillRect/>
          </a:stretch>
        </p:blipFill>
        <p:spPr>
          <a:xfrm>
            <a:off x="-141146" y="3970540"/>
            <a:ext cx="2312363" cy="1681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Grafik 21" descr="Grafik 21"/>
          <p:cNvPicPr>
            <a:picLocks noChangeAspect="1"/>
          </p:cNvPicPr>
          <p:nvPr/>
        </p:nvPicPr>
        <p:blipFill>
          <a:blip r:embed="rId19"/>
          <a:srcRect l="5410" t="30456" r="55653" b="57156"/>
          <a:stretch>
            <a:fillRect/>
          </a:stretch>
        </p:blipFill>
        <p:spPr>
          <a:xfrm>
            <a:off x="387095" y="302282"/>
            <a:ext cx="2038056" cy="916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3" name="Grafik 21" descr="Grafik 21"/>
          <p:cNvPicPr>
            <a:picLocks noChangeAspect="1"/>
          </p:cNvPicPr>
          <p:nvPr/>
        </p:nvPicPr>
        <p:blipFill>
          <a:blip r:embed="rId19"/>
          <a:srcRect l="5410" t="30456" r="55653" b="57156"/>
          <a:stretch>
            <a:fillRect/>
          </a:stretch>
        </p:blipFill>
        <p:spPr>
          <a:xfrm>
            <a:off x="387095" y="1544828"/>
            <a:ext cx="2038056" cy="916499"/>
          </a:xfrm>
          <a:prstGeom prst="rect">
            <a:avLst/>
          </a:prstGeom>
          <a:ln w="12700">
            <a:miter lim="400000"/>
          </a:ln>
        </p:spPr>
      </p:pic>
      <p:sp>
        <p:nvSpPr>
          <p:cNvPr id="344" name="Abgerundetes Rechteck"/>
          <p:cNvSpPr/>
          <p:nvPr/>
        </p:nvSpPr>
        <p:spPr>
          <a:xfrm>
            <a:off x="541686" y="476671"/>
            <a:ext cx="1629526" cy="535146"/>
          </a:xfrm>
          <a:prstGeom prst="roundRect">
            <a:avLst>
              <a:gd name="adj" fmla="val 16775"/>
            </a:avLst>
          </a:prstGeom>
          <a:solidFill>
            <a:srgbClr val="FF4015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565150">
              <a:defRPr sz="32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 sz="1600"/>
          </a:p>
        </p:txBody>
      </p:sp>
      <p:sp>
        <p:nvSpPr>
          <p:cNvPr id="345" name="Deutsch"/>
          <p:cNvSpPr txBox="1"/>
          <p:nvPr/>
        </p:nvSpPr>
        <p:spPr>
          <a:xfrm>
            <a:off x="541686" y="517094"/>
            <a:ext cx="1586208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defRPr sz="6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3000"/>
              <a:t>Deutsch</a:t>
            </a:r>
          </a:p>
        </p:txBody>
      </p:sp>
      <p:sp>
        <p:nvSpPr>
          <p:cNvPr id="346" name="Abgerundetes Rechteck"/>
          <p:cNvSpPr/>
          <p:nvPr/>
        </p:nvSpPr>
        <p:spPr>
          <a:xfrm>
            <a:off x="620038" y="1724109"/>
            <a:ext cx="1572268" cy="511571"/>
          </a:xfrm>
          <a:prstGeom prst="roundRect">
            <a:avLst>
              <a:gd name="adj" fmla="val 15892"/>
            </a:avLst>
          </a:prstGeom>
          <a:solidFill>
            <a:srgbClr val="3A87FE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565150">
              <a:defRPr sz="32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 sz="1600"/>
          </a:p>
        </p:txBody>
      </p:sp>
      <p:sp>
        <p:nvSpPr>
          <p:cNvPr id="347" name="Mathe"/>
          <p:cNvSpPr txBox="1"/>
          <p:nvPr/>
        </p:nvSpPr>
        <p:spPr>
          <a:xfrm>
            <a:off x="541686" y="1705872"/>
            <a:ext cx="1586208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defRPr sz="6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3000"/>
              <a:t>Mathe</a:t>
            </a:r>
          </a:p>
        </p:txBody>
      </p:sp>
      <p:pic>
        <p:nvPicPr>
          <p:cNvPr id="348" name="IMG_6679.jpeg" descr="IMG_6679.jpeg"/>
          <p:cNvPicPr>
            <a:picLocks noChangeAspect="1"/>
          </p:cNvPicPr>
          <p:nvPr/>
        </p:nvPicPr>
        <p:blipFill>
          <a:blip r:embed="rId20"/>
          <a:srcRect l="5773" t="19659" r="4951"/>
          <a:stretch>
            <a:fillRect/>
          </a:stretch>
        </p:blipFill>
        <p:spPr>
          <a:xfrm>
            <a:off x="1258352" y="1544828"/>
            <a:ext cx="2686886" cy="24179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5" h="21596" extrusionOk="0">
                <a:moveTo>
                  <a:pt x="9211" y="0"/>
                </a:moveTo>
                <a:cubicBezTo>
                  <a:pt x="7871" y="13"/>
                  <a:pt x="6445" y="848"/>
                  <a:pt x="5626" y="2225"/>
                </a:cubicBezTo>
                <a:cubicBezTo>
                  <a:pt x="5411" y="2587"/>
                  <a:pt x="5391" y="2676"/>
                  <a:pt x="5394" y="3237"/>
                </a:cubicBezTo>
                <a:cubicBezTo>
                  <a:pt x="5396" y="3641"/>
                  <a:pt x="5467" y="4153"/>
                  <a:pt x="5602" y="4731"/>
                </a:cubicBezTo>
                <a:lnTo>
                  <a:pt x="5809" y="5610"/>
                </a:lnTo>
                <a:lnTo>
                  <a:pt x="5640" y="5681"/>
                </a:lnTo>
                <a:cubicBezTo>
                  <a:pt x="5376" y="5793"/>
                  <a:pt x="5293" y="6051"/>
                  <a:pt x="5344" y="6602"/>
                </a:cubicBezTo>
                <a:cubicBezTo>
                  <a:pt x="5422" y="7434"/>
                  <a:pt x="5885" y="8244"/>
                  <a:pt x="6339" y="8348"/>
                </a:cubicBezTo>
                <a:cubicBezTo>
                  <a:pt x="6553" y="8397"/>
                  <a:pt x="6600" y="8453"/>
                  <a:pt x="6674" y="8734"/>
                </a:cubicBezTo>
                <a:cubicBezTo>
                  <a:pt x="6721" y="8915"/>
                  <a:pt x="6810" y="9171"/>
                  <a:pt x="6873" y="9305"/>
                </a:cubicBezTo>
                <a:cubicBezTo>
                  <a:pt x="6992" y="9562"/>
                  <a:pt x="7460" y="10070"/>
                  <a:pt x="7723" y="10227"/>
                </a:cubicBezTo>
                <a:cubicBezTo>
                  <a:pt x="7924" y="10347"/>
                  <a:pt x="7826" y="10492"/>
                  <a:pt x="7404" y="10703"/>
                </a:cubicBezTo>
                <a:cubicBezTo>
                  <a:pt x="7239" y="10786"/>
                  <a:pt x="7024" y="10951"/>
                  <a:pt x="6927" y="11068"/>
                </a:cubicBezTo>
                <a:cubicBezTo>
                  <a:pt x="6829" y="11186"/>
                  <a:pt x="6673" y="11283"/>
                  <a:pt x="6578" y="11283"/>
                </a:cubicBezTo>
                <a:cubicBezTo>
                  <a:pt x="6331" y="11283"/>
                  <a:pt x="5962" y="11473"/>
                  <a:pt x="5777" y="11698"/>
                </a:cubicBezTo>
                <a:cubicBezTo>
                  <a:pt x="5690" y="11804"/>
                  <a:pt x="5362" y="12291"/>
                  <a:pt x="5048" y="12779"/>
                </a:cubicBezTo>
                <a:cubicBezTo>
                  <a:pt x="4735" y="13267"/>
                  <a:pt x="4445" y="13669"/>
                  <a:pt x="4405" y="13672"/>
                </a:cubicBezTo>
                <a:cubicBezTo>
                  <a:pt x="4365" y="13675"/>
                  <a:pt x="4258" y="13505"/>
                  <a:pt x="4168" y="13294"/>
                </a:cubicBezTo>
                <a:cubicBezTo>
                  <a:pt x="4077" y="13084"/>
                  <a:pt x="3937" y="12873"/>
                  <a:pt x="3857" y="12825"/>
                </a:cubicBezTo>
                <a:cubicBezTo>
                  <a:pt x="3777" y="12777"/>
                  <a:pt x="3713" y="12687"/>
                  <a:pt x="3713" y="12625"/>
                </a:cubicBezTo>
                <a:cubicBezTo>
                  <a:pt x="3713" y="12562"/>
                  <a:pt x="3648" y="12489"/>
                  <a:pt x="3569" y="12461"/>
                </a:cubicBezTo>
                <a:cubicBezTo>
                  <a:pt x="3491" y="12434"/>
                  <a:pt x="3359" y="12288"/>
                  <a:pt x="3275" y="12137"/>
                </a:cubicBezTo>
                <a:cubicBezTo>
                  <a:pt x="3158" y="11928"/>
                  <a:pt x="3078" y="11865"/>
                  <a:pt x="2932" y="11877"/>
                </a:cubicBezTo>
                <a:cubicBezTo>
                  <a:pt x="2743" y="11891"/>
                  <a:pt x="2741" y="11888"/>
                  <a:pt x="2757" y="11364"/>
                </a:cubicBezTo>
                <a:lnTo>
                  <a:pt x="2773" y="10836"/>
                </a:lnTo>
                <a:lnTo>
                  <a:pt x="3283" y="10260"/>
                </a:lnTo>
                <a:cubicBezTo>
                  <a:pt x="3745" y="9739"/>
                  <a:pt x="3781" y="9674"/>
                  <a:pt x="3671" y="9573"/>
                </a:cubicBezTo>
                <a:cubicBezTo>
                  <a:pt x="3604" y="9511"/>
                  <a:pt x="3424" y="9245"/>
                  <a:pt x="3270" y="8981"/>
                </a:cubicBezTo>
                <a:cubicBezTo>
                  <a:pt x="3003" y="8523"/>
                  <a:pt x="2995" y="8488"/>
                  <a:pt x="3090" y="8247"/>
                </a:cubicBezTo>
                <a:cubicBezTo>
                  <a:pt x="3537" y="7119"/>
                  <a:pt x="3657" y="6739"/>
                  <a:pt x="3693" y="6340"/>
                </a:cubicBezTo>
                <a:cubicBezTo>
                  <a:pt x="3732" y="5918"/>
                  <a:pt x="3726" y="5891"/>
                  <a:pt x="3614" y="5994"/>
                </a:cubicBezTo>
                <a:cubicBezTo>
                  <a:pt x="3547" y="6056"/>
                  <a:pt x="3342" y="6357"/>
                  <a:pt x="3159" y="6664"/>
                </a:cubicBezTo>
                <a:cubicBezTo>
                  <a:pt x="2842" y="7195"/>
                  <a:pt x="2694" y="7299"/>
                  <a:pt x="2689" y="6994"/>
                </a:cubicBezTo>
                <a:cubicBezTo>
                  <a:pt x="2687" y="6892"/>
                  <a:pt x="2648" y="6914"/>
                  <a:pt x="2536" y="7081"/>
                </a:cubicBezTo>
                <a:cubicBezTo>
                  <a:pt x="2352" y="7355"/>
                  <a:pt x="2229" y="7292"/>
                  <a:pt x="2294" y="6960"/>
                </a:cubicBezTo>
                <a:cubicBezTo>
                  <a:pt x="2352" y="6669"/>
                  <a:pt x="2265" y="5516"/>
                  <a:pt x="2186" y="5516"/>
                </a:cubicBezTo>
                <a:cubicBezTo>
                  <a:pt x="2092" y="5516"/>
                  <a:pt x="1901" y="6575"/>
                  <a:pt x="1848" y="7384"/>
                </a:cubicBezTo>
                <a:cubicBezTo>
                  <a:pt x="1793" y="8232"/>
                  <a:pt x="1770" y="8323"/>
                  <a:pt x="1645" y="8208"/>
                </a:cubicBezTo>
                <a:cubicBezTo>
                  <a:pt x="1598" y="8165"/>
                  <a:pt x="1466" y="8150"/>
                  <a:pt x="1350" y="8174"/>
                </a:cubicBezTo>
                <a:lnTo>
                  <a:pt x="1140" y="8220"/>
                </a:lnTo>
                <a:lnTo>
                  <a:pt x="1180" y="8816"/>
                </a:lnTo>
                <a:cubicBezTo>
                  <a:pt x="1221" y="9417"/>
                  <a:pt x="1143" y="9665"/>
                  <a:pt x="1022" y="9317"/>
                </a:cubicBezTo>
                <a:cubicBezTo>
                  <a:pt x="986" y="9214"/>
                  <a:pt x="928" y="9047"/>
                  <a:pt x="893" y="8945"/>
                </a:cubicBezTo>
                <a:cubicBezTo>
                  <a:pt x="837" y="8779"/>
                  <a:pt x="815" y="8772"/>
                  <a:pt x="691" y="8873"/>
                </a:cubicBezTo>
                <a:cubicBezTo>
                  <a:pt x="568" y="8973"/>
                  <a:pt x="562" y="9024"/>
                  <a:pt x="632" y="9332"/>
                </a:cubicBezTo>
                <a:cubicBezTo>
                  <a:pt x="712" y="9681"/>
                  <a:pt x="682" y="9815"/>
                  <a:pt x="455" y="10145"/>
                </a:cubicBezTo>
                <a:cubicBezTo>
                  <a:pt x="298" y="10375"/>
                  <a:pt x="72" y="11372"/>
                  <a:pt x="135" y="11556"/>
                </a:cubicBezTo>
                <a:cubicBezTo>
                  <a:pt x="222" y="11805"/>
                  <a:pt x="794" y="12445"/>
                  <a:pt x="1036" y="12564"/>
                </a:cubicBezTo>
                <a:cubicBezTo>
                  <a:pt x="1207" y="12648"/>
                  <a:pt x="1232" y="12695"/>
                  <a:pt x="1185" y="12846"/>
                </a:cubicBezTo>
                <a:cubicBezTo>
                  <a:pt x="1153" y="12946"/>
                  <a:pt x="1125" y="13174"/>
                  <a:pt x="1124" y="13353"/>
                </a:cubicBezTo>
                <a:lnTo>
                  <a:pt x="1122" y="13679"/>
                </a:lnTo>
                <a:lnTo>
                  <a:pt x="1446" y="13679"/>
                </a:lnTo>
                <a:cubicBezTo>
                  <a:pt x="1715" y="13679"/>
                  <a:pt x="1787" y="13713"/>
                  <a:pt x="1883" y="13890"/>
                </a:cubicBezTo>
                <a:cubicBezTo>
                  <a:pt x="1947" y="14006"/>
                  <a:pt x="2030" y="14105"/>
                  <a:pt x="2068" y="14108"/>
                </a:cubicBezTo>
                <a:cubicBezTo>
                  <a:pt x="2107" y="14111"/>
                  <a:pt x="2180" y="14249"/>
                  <a:pt x="2232" y="14416"/>
                </a:cubicBezTo>
                <a:cubicBezTo>
                  <a:pt x="2382" y="14900"/>
                  <a:pt x="3557" y="16800"/>
                  <a:pt x="3813" y="16974"/>
                </a:cubicBezTo>
                <a:cubicBezTo>
                  <a:pt x="4085" y="17158"/>
                  <a:pt x="4586" y="17177"/>
                  <a:pt x="4871" y="17013"/>
                </a:cubicBezTo>
                <a:cubicBezTo>
                  <a:pt x="4983" y="16948"/>
                  <a:pt x="5362" y="16451"/>
                  <a:pt x="5714" y="15909"/>
                </a:cubicBezTo>
                <a:cubicBezTo>
                  <a:pt x="6065" y="15366"/>
                  <a:pt x="6380" y="14953"/>
                  <a:pt x="6411" y="14991"/>
                </a:cubicBezTo>
                <a:cubicBezTo>
                  <a:pt x="6552" y="15161"/>
                  <a:pt x="6667" y="16553"/>
                  <a:pt x="6675" y="18186"/>
                </a:cubicBezTo>
                <a:cubicBezTo>
                  <a:pt x="6686" y="20342"/>
                  <a:pt x="6728" y="20746"/>
                  <a:pt x="6965" y="20919"/>
                </a:cubicBezTo>
                <a:cubicBezTo>
                  <a:pt x="7093" y="21012"/>
                  <a:pt x="7140" y="21121"/>
                  <a:pt x="7140" y="21321"/>
                </a:cubicBezTo>
                <a:lnTo>
                  <a:pt x="7140" y="21596"/>
                </a:lnTo>
                <a:lnTo>
                  <a:pt x="12400" y="21596"/>
                </a:lnTo>
                <a:lnTo>
                  <a:pt x="12349" y="21300"/>
                </a:lnTo>
                <a:cubicBezTo>
                  <a:pt x="12307" y="21053"/>
                  <a:pt x="12327" y="20983"/>
                  <a:pt x="12460" y="20871"/>
                </a:cubicBezTo>
                <a:cubicBezTo>
                  <a:pt x="12673" y="20693"/>
                  <a:pt x="12701" y="20361"/>
                  <a:pt x="12712" y="18023"/>
                </a:cubicBezTo>
                <a:cubicBezTo>
                  <a:pt x="12721" y="16007"/>
                  <a:pt x="12803" y="14640"/>
                  <a:pt x="12919" y="14560"/>
                </a:cubicBezTo>
                <a:cubicBezTo>
                  <a:pt x="12957" y="14533"/>
                  <a:pt x="13404" y="14970"/>
                  <a:pt x="13912" y="15529"/>
                </a:cubicBezTo>
                <a:cubicBezTo>
                  <a:pt x="14934" y="16654"/>
                  <a:pt x="15113" y="16757"/>
                  <a:pt x="15729" y="16573"/>
                </a:cubicBezTo>
                <a:cubicBezTo>
                  <a:pt x="16399" y="16374"/>
                  <a:pt x="16749" y="16501"/>
                  <a:pt x="16657" y="16910"/>
                </a:cubicBezTo>
                <a:cubicBezTo>
                  <a:pt x="16630" y="17030"/>
                  <a:pt x="16646" y="17137"/>
                  <a:pt x="16698" y="17172"/>
                </a:cubicBezTo>
                <a:cubicBezTo>
                  <a:pt x="16770" y="17222"/>
                  <a:pt x="18094" y="17535"/>
                  <a:pt x="18236" y="17536"/>
                </a:cubicBezTo>
                <a:cubicBezTo>
                  <a:pt x="18260" y="17536"/>
                  <a:pt x="18310" y="17380"/>
                  <a:pt x="18347" y="17190"/>
                </a:cubicBezTo>
                <a:cubicBezTo>
                  <a:pt x="18404" y="16902"/>
                  <a:pt x="18442" y="16848"/>
                  <a:pt x="18575" y="16864"/>
                </a:cubicBezTo>
                <a:cubicBezTo>
                  <a:pt x="18672" y="16875"/>
                  <a:pt x="18765" y="16820"/>
                  <a:pt x="18812" y="16722"/>
                </a:cubicBezTo>
                <a:cubicBezTo>
                  <a:pt x="18909" y="16520"/>
                  <a:pt x="19001" y="16520"/>
                  <a:pt x="19342" y="16724"/>
                </a:cubicBezTo>
                <a:cubicBezTo>
                  <a:pt x="19678" y="16924"/>
                  <a:pt x="19761" y="16927"/>
                  <a:pt x="19761" y="16740"/>
                </a:cubicBezTo>
                <a:cubicBezTo>
                  <a:pt x="19761" y="16659"/>
                  <a:pt x="19792" y="16559"/>
                  <a:pt x="19829" y="16517"/>
                </a:cubicBezTo>
                <a:cubicBezTo>
                  <a:pt x="19867" y="16474"/>
                  <a:pt x="19931" y="16073"/>
                  <a:pt x="19973" y="15627"/>
                </a:cubicBezTo>
                <a:cubicBezTo>
                  <a:pt x="20079" y="14475"/>
                  <a:pt x="20223" y="13983"/>
                  <a:pt x="20504" y="13814"/>
                </a:cubicBezTo>
                <a:cubicBezTo>
                  <a:pt x="20628" y="13739"/>
                  <a:pt x="20844" y="13571"/>
                  <a:pt x="20984" y="13438"/>
                </a:cubicBezTo>
                <a:lnTo>
                  <a:pt x="21238" y="13197"/>
                </a:lnTo>
                <a:lnTo>
                  <a:pt x="21192" y="12601"/>
                </a:lnTo>
                <a:cubicBezTo>
                  <a:pt x="21167" y="12274"/>
                  <a:pt x="21105" y="11914"/>
                  <a:pt x="21052" y="11802"/>
                </a:cubicBezTo>
                <a:cubicBezTo>
                  <a:pt x="20958" y="11603"/>
                  <a:pt x="20948" y="11616"/>
                  <a:pt x="20641" y="12334"/>
                </a:cubicBezTo>
                <a:cubicBezTo>
                  <a:pt x="20469" y="12738"/>
                  <a:pt x="20300" y="13048"/>
                  <a:pt x="20264" y="13023"/>
                </a:cubicBezTo>
                <a:cubicBezTo>
                  <a:pt x="20228" y="12999"/>
                  <a:pt x="20211" y="12588"/>
                  <a:pt x="20226" y="12111"/>
                </a:cubicBezTo>
                <a:cubicBezTo>
                  <a:pt x="20250" y="11358"/>
                  <a:pt x="20293" y="11112"/>
                  <a:pt x="20549" y="10267"/>
                </a:cubicBezTo>
                <a:cubicBezTo>
                  <a:pt x="20711" y="9731"/>
                  <a:pt x="20901" y="9147"/>
                  <a:pt x="20972" y="8968"/>
                </a:cubicBezTo>
                <a:cubicBezTo>
                  <a:pt x="21043" y="8790"/>
                  <a:pt x="21111" y="8560"/>
                  <a:pt x="21120" y="8460"/>
                </a:cubicBezTo>
                <a:cubicBezTo>
                  <a:pt x="21137" y="8287"/>
                  <a:pt x="21111" y="8277"/>
                  <a:pt x="20672" y="8277"/>
                </a:cubicBezTo>
                <a:cubicBezTo>
                  <a:pt x="20416" y="8277"/>
                  <a:pt x="20192" y="8250"/>
                  <a:pt x="20173" y="8217"/>
                </a:cubicBezTo>
                <a:cubicBezTo>
                  <a:pt x="20142" y="8160"/>
                  <a:pt x="20267" y="7431"/>
                  <a:pt x="20509" y="6269"/>
                </a:cubicBezTo>
                <a:cubicBezTo>
                  <a:pt x="20594" y="5863"/>
                  <a:pt x="20597" y="5745"/>
                  <a:pt x="20523" y="5677"/>
                </a:cubicBezTo>
                <a:cubicBezTo>
                  <a:pt x="20419" y="5580"/>
                  <a:pt x="18972" y="5230"/>
                  <a:pt x="18919" y="5289"/>
                </a:cubicBezTo>
                <a:cubicBezTo>
                  <a:pt x="18900" y="5310"/>
                  <a:pt x="18784" y="5864"/>
                  <a:pt x="18662" y="6521"/>
                </a:cubicBezTo>
                <a:cubicBezTo>
                  <a:pt x="18388" y="7998"/>
                  <a:pt x="18340" y="8152"/>
                  <a:pt x="18172" y="8071"/>
                </a:cubicBezTo>
                <a:cubicBezTo>
                  <a:pt x="18103" y="8038"/>
                  <a:pt x="17639" y="7884"/>
                  <a:pt x="17142" y="7729"/>
                </a:cubicBezTo>
                <a:cubicBezTo>
                  <a:pt x="16201" y="7437"/>
                  <a:pt x="16117" y="7444"/>
                  <a:pt x="16114" y="7804"/>
                </a:cubicBezTo>
                <a:cubicBezTo>
                  <a:pt x="16113" y="7914"/>
                  <a:pt x="16218" y="7949"/>
                  <a:pt x="16679" y="7992"/>
                </a:cubicBezTo>
                <a:cubicBezTo>
                  <a:pt x="16990" y="8020"/>
                  <a:pt x="17309" y="8050"/>
                  <a:pt x="17389" y="8059"/>
                </a:cubicBezTo>
                <a:cubicBezTo>
                  <a:pt x="17469" y="8068"/>
                  <a:pt x="17527" y="8112"/>
                  <a:pt x="17516" y="8156"/>
                </a:cubicBezTo>
                <a:cubicBezTo>
                  <a:pt x="17494" y="8251"/>
                  <a:pt x="16515" y="8263"/>
                  <a:pt x="15811" y="8178"/>
                </a:cubicBezTo>
                <a:lnTo>
                  <a:pt x="15327" y="8119"/>
                </a:lnTo>
                <a:lnTo>
                  <a:pt x="15283" y="8369"/>
                </a:lnTo>
                <a:cubicBezTo>
                  <a:pt x="15255" y="8524"/>
                  <a:pt x="15183" y="8633"/>
                  <a:pt x="15092" y="8660"/>
                </a:cubicBezTo>
                <a:cubicBezTo>
                  <a:pt x="14991" y="8689"/>
                  <a:pt x="14945" y="8771"/>
                  <a:pt x="14945" y="8919"/>
                </a:cubicBezTo>
                <a:cubicBezTo>
                  <a:pt x="14945" y="9057"/>
                  <a:pt x="14867" y="9212"/>
                  <a:pt x="14727" y="9349"/>
                </a:cubicBezTo>
                <a:cubicBezTo>
                  <a:pt x="14509" y="9563"/>
                  <a:pt x="14450" y="9836"/>
                  <a:pt x="14574" y="10055"/>
                </a:cubicBezTo>
                <a:cubicBezTo>
                  <a:pt x="14614" y="10125"/>
                  <a:pt x="14593" y="10251"/>
                  <a:pt x="14519" y="10395"/>
                </a:cubicBezTo>
                <a:cubicBezTo>
                  <a:pt x="14424" y="10578"/>
                  <a:pt x="14417" y="10672"/>
                  <a:pt x="14480" y="10859"/>
                </a:cubicBezTo>
                <a:cubicBezTo>
                  <a:pt x="14542" y="11040"/>
                  <a:pt x="14537" y="11128"/>
                  <a:pt x="14461" y="11244"/>
                </a:cubicBezTo>
                <a:cubicBezTo>
                  <a:pt x="14342" y="11425"/>
                  <a:pt x="14333" y="11721"/>
                  <a:pt x="14441" y="11944"/>
                </a:cubicBezTo>
                <a:cubicBezTo>
                  <a:pt x="14503" y="12073"/>
                  <a:pt x="14493" y="12142"/>
                  <a:pt x="14391" y="12267"/>
                </a:cubicBezTo>
                <a:cubicBezTo>
                  <a:pt x="14265" y="12422"/>
                  <a:pt x="14255" y="12417"/>
                  <a:pt x="13856" y="11990"/>
                </a:cubicBezTo>
                <a:cubicBezTo>
                  <a:pt x="13335" y="11430"/>
                  <a:pt x="13126" y="11291"/>
                  <a:pt x="12715" y="11228"/>
                </a:cubicBezTo>
                <a:cubicBezTo>
                  <a:pt x="12494" y="11194"/>
                  <a:pt x="12351" y="11124"/>
                  <a:pt x="12295" y="11019"/>
                </a:cubicBezTo>
                <a:cubicBezTo>
                  <a:pt x="12248" y="10931"/>
                  <a:pt x="11967" y="10735"/>
                  <a:pt x="11671" y="10583"/>
                </a:cubicBezTo>
                <a:lnTo>
                  <a:pt x="11131" y="10306"/>
                </a:lnTo>
                <a:lnTo>
                  <a:pt x="11545" y="9824"/>
                </a:lnTo>
                <a:cubicBezTo>
                  <a:pt x="11996" y="9297"/>
                  <a:pt x="12317" y="8631"/>
                  <a:pt x="12319" y="8219"/>
                </a:cubicBezTo>
                <a:cubicBezTo>
                  <a:pt x="12319" y="8002"/>
                  <a:pt x="12370" y="7919"/>
                  <a:pt x="12605" y="7754"/>
                </a:cubicBezTo>
                <a:cubicBezTo>
                  <a:pt x="12978" y="7492"/>
                  <a:pt x="13256" y="6866"/>
                  <a:pt x="13315" y="6156"/>
                </a:cubicBezTo>
                <a:cubicBezTo>
                  <a:pt x="13367" y="5533"/>
                  <a:pt x="13217" y="5056"/>
                  <a:pt x="12954" y="5014"/>
                </a:cubicBezTo>
                <a:cubicBezTo>
                  <a:pt x="12801" y="4990"/>
                  <a:pt x="12796" y="4956"/>
                  <a:pt x="12793" y="3649"/>
                </a:cubicBezTo>
                <a:cubicBezTo>
                  <a:pt x="12790" y="2438"/>
                  <a:pt x="12774" y="2273"/>
                  <a:pt x="12629" y="1941"/>
                </a:cubicBezTo>
                <a:cubicBezTo>
                  <a:pt x="12541" y="1739"/>
                  <a:pt x="12340" y="1465"/>
                  <a:pt x="12183" y="1331"/>
                </a:cubicBezTo>
                <a:cubicBezTo>
                  <a:pt x="12026" y="1197"/>
                  <a:pt x="11787" y="923"/>
                  <a:pt x="11650" y="723"/>
                </a:cubicBezTo>
                <a:cubicBezTo>
                  <a:pt x="11409" y="371"/>
                  <a:pt x="11127" y="191"/>
                  <a:pt x="11169" y="415"/>
                </a:cubicBezTo>
                <a:cubicBezTo>
                  <a:pt x="11197" y="563"/>
                  <a:pt x="11050" y="531"/>
                  <a:pt x="10496" y="271"/>
                </a:cubicBezTo>
                <a:cubicBezTo>
                  <a:pt x="10094" y="83"/>
                  <a:pt x="9658" y="-4"/>
                  <a:pt x="9211" y="0"/>
                </a:cubicBezTo>
                <a:close/>
                <a:moveTo>
                  <a:pt x="1306" y="4938"/>
                </a:moveTo>
                <a:cubicBezTo>
                  <a:pt x="1245" y="4954"/>
                  <a:pt x="1097" y="4973"/>
                  <a:pt x="978" y="4979"/>
                </a:cubicBezTo>
                <a:cubicBezTo>
                  <a:pt x="711" y="4992"/>
                  <a:pt x="672" y="5144"/>
                  <a:pt x="788" y="5723"/>
                </a:cubicBezTo>
                <a:lnTo>
                  <a:pt x="873" y="6140"/>
                </a:lnTo>
                <a:lnTo>
                  <a:pt x="1143" y="6090"/>
                </a:lnTo>
                <a:lnTo>
                  <a:pt x="1414" y="6042"/>
                </a:lnTo>
                <a:lnTo>
                  <a:pt x="1414" y="5475"/>
                </a:lnTo>
                <a:cubicBezTo>
                  <a:pt x="1414" y="5012"/>
                  <a:pt x="1395" y="4914"/>
                  <a:pt x="1306" y="4938"/>
                </a:cubicBezTo>
                <a:close/>
                <a:moveTo>
                  <a:pt x="94" y="5748"/>
                </a:moveTo>
                <a:cubicBezTo>
                  <a:pt x="82" y="5752"/>
                  <a:pt x="70" y="5771"/>
                  <a:pt x="59" y="5803"/>
                </a:cubicBezTo>
                <a:cubicBezTo>
                  <a:pt x="-32" y="6062"/>
                  <a:pt x="-16" y="6475"/>
                  <a:pt x="97" y="6778"/>
                </a:cubicBezTo>
                <a:cubicBezTo>
                  <a:pt x="220" y="7105"/>
                  <a:pt x="250" y="7118"/>
                  <a:pt x="358" y="6893"/>
                </a:cubicBezTo>
                <a:cubicBezTo>
                  <a:pt x="421" y="6763"/>
                  <a:pt x="404" y="6607"/>
                  <a:pt x="277" y="6184"/>
                </a:cubicBezTo>
                <a:cubicBezTo>
                  <a:pt x="180" y="5860"/>
                  <a:pt x="132" y="5736"/>
                  <a:pt x="94" y="5748"/>
                </a:cubicBezTo>
                <a:close/>
                <a:moveTo>
                  <a:pt x="21359" y="8958"/>
                </a:moveTo>
                <a:cubicBezTo>
                  <a:pt x="21243" y="8995"/>
                  <a:pt x="21121" y="9304"/>
                  <a:pt x="21178" y="9470"/>
                </a:cubicBezTo>
                <a:cubicBezTo>
                  <a:pt x="21240" y="9650"/>
                  <a:pt x="21332" y="9591"/>
                  <a:pt x="21460" y="9293"/>
                </a:cubicBezTo>
                <a:cubicBezTo>
                  <a:pt x="21527" y="9136"/>
                  <a:pt x="21568" y="9009"/>
                  <a:pt x="21552" y="9009"/>
                </a:cubicBezTo>
                <a:cubicBezTo>
                  <a:pt x="21536" y="9009"/>
                  <a:pt x="21471" y="8986"/>
                  <a:pt x="21409" y="8959"/>
                </a:cubicBezTo>
                <a:cubicBezTo>
                  <a:pt x="21393" y="8953"/>
                  <a:pt x="21376" y="8952"/>
                  <a:pt x="21359" y="8958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377" name="Zeichnung"/>
          <p:cNvGrpSpPr/>
          <p:nvPr/>
        </p:nvGrpSpPr>
        <p:grpSpPr>
          <a:xfrm>
            <a:off x="4935349" y="973764"/>
            <a:ext cx="5431367" cy="1490700"/>
            <a:chOff x="0" y="0"/>
            <a:chExt cx="10862732" cy="2981399"/>
          </a:xfrm>
        </p:grpSpPr>
        <p:sp>
          <p:nvSpPr>
            <p:cNvPr id="349" name="Linie"/>
            <p:cNvSpPr/>
            <p:nvPr/>
          </p:nvSpPr>
          <p:spPr>
            <a:xfrm>
              <a:off x="139154" y="0"/>
              <a:ext cx="485156" cy="616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5" h="21449" extrusionOk="0">
                  <a:moveTo>
                    <a:pt x="6032" y="0"/>
                  </a:moveTo>
                  <a:cubicBezTo>
                    <a:pt x="5324" y="2369"/>
                    <a:pt x="4615" y="4738"/>
                    <a:pt x="3730" y="7595"/>
                  </a:cubicBezTo>
                  <a:cubicBezTo>
                    <a:pt x="2845" y="10452"/>
                    <a:pt x="1783" y="13796"/>
                    <a:pt x="1163" y="15817"/>
                  </a:cubicBezTo>
                  <a:cubicBezTo>
                    <a:pt x="543" y="17837"/>
                    <a:pt x="366" y="18534"/>
                    <a:pt x="189" y="19231"/>
                  </a:cubicBezTo>
                  <a:cubicBezTo>
                    <a:pt x="12" y="19928"/>
                    <a:pt x="-165" y="20625"/>
                    <a:pt x="278" y="21043"/>
                  </a:cubicBezTo>
                  <a:cubicBezTo>
                    <a:pt x="720" y="21461"/>
                    <a:pt x="1783" y="21600"/>
                    <a:pt x="4438" y="21252"/>
                  </a:cubicBezTo>
                  <a:cubicBezTo>
                    <a:pt x="7094" y="20903"/>
                    <a:pt x="11343" y="20067"/>
                    <a:pt x="14442" y="19579"/>
                  </a:cubicBezTo>
                  <a:cubicBezTo>
                    <a:pt x="17540" y="19092"/>
                    <a:pt x="19487" y="18952"/>
                    <a:pt x="21435" y="18813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350" name="Linie"/>
            <p:cNvSpPr/>
            <p:nvPr/>
          </p:nvSpPr>
          <p:spPr>
            <a:xfrm>
              <a:off x="371851" y="324587"/>
              <a:ext cx="156285" cy="713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91" extrusionOk="0">
                  <a:moveTo>
                    <a:pt x="21600" y="0"/>
                  </a:moveTo>
                  <a:cubicBezTo>
                    <a:pt x="18831" y="3017"/>
                    <a:pt x="16062" y="6034"/>
                    <a:pt x="13292" y="9231"/>
                  </a:cubicBezTo>
                  <a:cubicBezTo>
                    <a:pt x="10523" y="12429"/>
                    <a:pt x="7754" y="15808"/>
                    <a:pt x="5815" y="18040"/>
                  </a:cubicBezTo>
                  <a:cubicBezTo>
                    <a:pt x="3877" y="20273"/>
                    <a:pt x="2769" y="21359"/>
                    <a:pt x="1938" y="21479"/>
                  </a:cubicBezTo>
                  <a:cubicBezTo>
                    <a:pt x="1108" y="21600"/>
                    <a:pt x="554" y="20755"/>
                    <a:pt x="0" y="19911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351" name="Linie"/>
            <p:cNvSpPr/>
            <p:nvPr/>
          </p:nvSpPr>
          <p:spPr>
            <a:xfrm>
              <a:off x="960918" y="120905"/>
              <a:ext cx="559181" cy="8309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9" h="21534" extrusionOk="0">
                  <a:moveTo>
                    <a:pt x="0" y="605"/>
                  </a:moveTo>
                  <a:cubicBezTo>
                    <a:pt x="3240" y="397"/>
                    <a:pt x="6480" y="190"/>
                    <a:pt x="9797" y="86"/>
                  </a:cubicBezTo>
                  <a:cubicBezTo>
                    <a:pt x="13114" y="-18"/>
                    <a:pt x="16509" y="-18"/>
                    <a:pt x="18591" y="34"/>
                  </a:cubicBezTo>
                  <a:cubicBezTo>
                    <a:pt x="20674" y="86"/>
                    <a:pt x="21446" y="190"/>
                    <a:pt x="21523" y="553"/>
                  </a:cubicBezTo>
                  <a:cubicBezTo>
                    <a:pt x="21600" y="917"/>
                    <a:pt x="20983" y="1540"/>
                    <a:pt x="19903" y="3357"/>
                  </a:cubicBezTo>
                  <a:cubicBezTo>
                    <a:pt x="18823" y="5174"/>
                    <a:pt x="17280" y="8186"/>
                    <a:pt x="15891" y="11197"/>
                  </a:cubicBezTo>
                  <a:cubicBezTo>
                    <a:pt x="14503" y="14209"/>
                    <a:pt x="13269" y="17220"/>
                    <a:pt x="12574" y="19038"/>
                  </a:cubicBezTo>
                  <a:cubicBezTo>
                    <a:pt x="11880" y="20855"/>
                    <a:pt x="11726" y="21478"/>
                    <a:pt x="11571" y="21530"/>
                  </a:cubicBezTo>
                  <a:cubicBezTo>
                    <a:pt x="11417" y="21582"/>
                    <a:pt x="11263" y="21063"/>
                    <a:pt x="11109" y="20544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352" name="Linie"/>
            <p:cNvSpPr/>
            <p:nvPr/>
          </p:nvSpPr>
          <p:spPr>
            <a:xfrm>
              <a:off x="1165288" y="553001"/>
              <a:ext cx="468851" cy="48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3877" y="18000"/>
                    <a:pt x="7754" y="14400"/>
                    <a:pt x="11169" y="11700"/>
                  </a:cubicBezTo>
                  <a:cubicBezTo>
                    <a:pt x="14585" y="9000"/>
                    <a:pt x="17538" y="7200"/>
                    <a:pt x="19200" y="5400"/>
                  </a:cubicBezTo>
                  <a:cubicBezTo>
                    <a:pt x="20862" y="3600"/>
                    <a:pt x="21231" y="1800"/>
                    <a:pt x="21600" y="0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353" name="Linie"/>
            <p:cNvSpPr/>
            <p:nvPr/>
          </p:nvSpPr>
          <p:spPr>
            <a:xfrm>
              <a:off x="2021030" y="203402"/>
              <a:ext cx="512854" cy="611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393" extrusionOk="0">
                  <a:moveTo>
                    <a:pt x="13471" y="1297"/>
                  </a:moveTo>
                  <a:cubicBezTo>
                    <a:pt x="11796" y="1016"/>
                    <a:pt x="10122" y="736"/>
                    <a:pt x="8448" y="1156"/>
                  </a:cubicBezTo>
                  <a:cubicBezTo>
                    <a:pt x="6773" y="1577"/>
                    <a:pt x="5099" y="2699"/>
                    <a:pt x="3675" y="4873"/>
                  </a:cubicBezTo>
                  <a:cubicBezTo>
                    <a:pt x="2252" y="7047"/>
                    <a:pt x="1080" y="10273"/>
                    <a:pt x="494" y="12658"/>
                  </a:cubicBezTo>
                  <a:cubicBezTo>
                    <a:pt x="-92" y="15042"/>
                    <a:pt x="-92" y="16585"/>
                    <a:pt x="159" y="17637"/>
                  </a:cubicBezTo>
                  <a:cubicBezTo>
                    <a:pt x="410" y="18689"/>
                    <a:pt x="913" y="19250"/>
                    <a:pt x="1499" y="19811"/>
                  </a:cubicBezTo>
                  <a:cubicBezTo>
                    <a:pt x="2085" y="20372"/>
                    <a:pt x="2755" y="20933"/>
                    <a:pt x="3508" y="21213"/>
                  </a:cubicBezTo>
                  <a:cubicBezTo>
                    <a:pt x="4261" y="21494"/>
                    <a:pt x="5099" y="21494"/>
                    <a:pt x="6773" y="20863"/>
                  </a:cubicBezTo>
                  <a:cubicBezTo>
                    <a:pt x="8448" y="20232"/>
                    <a:pt x="10959" y="18969"/>
                    <a:pt x="13220" y="17567"/>
                  </a:cubicBezTo>
                  <a:cubicBezTo>
                    <a:pt x="15480" y="16164"/>
                    <a:pt x="17489" y="14621"/>
                    <a:pt x="18996" y="12588"/>
                  </a:cubicBezTo>
                  <a:cubicBezTo>
                    <a:pt x="20503" y="10554"/>
                    <a:pt x="21508" y="8029"/>
                    <a:pt x="21424" y="5925"/>
                  </a:cubicBezTo>
                  <a:cubicBezTo>
                    <a:pt x="21341" y="3821"/>
                    <a:pt x="20168" y="2138"/>
                    <a:pt x="18578" y="1156"/>
                  </a:cubicBezTo>
                  <a:cubicBezTo>
                    <a:pt x="16987" y="175"/>
                    <a:pt x="14978" y="-106"/>
                    <a:pt x="13555" y="34"/>
                  </a:cubicBezTo>
                  <a:cubicBezTo>
                    <a:pt x="12131" y="175"/>
                    <a:pt x="11294" y="736"/>
                    <a:pt x="10457" y="1297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354" name="Linie"/>
            <p:cNvSpPr/>
            <p:nvPr/>
          </p:nvSpPr>
          <p:spPr>
            <a:xfrm>
              <a:off x="3521556" y="300544"/>
              <a:ext cx="72131" cy="504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4400" y="5486"/>
                    <a:pt x="7200" y="10971"/>
                    <a:pt x="3600" y="14571"/>
                  </a:cubicBezTo>
                  <a:cubicBezTo>
                    <a:pt x="0" y="18171"/>
                    <a:pt x="0" y="19886"/>
                    <a:pt x="0" y="21600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355" name="Linie"/>
            <p:cNvSpPr/>
            <p:nvPr/>
          </p:nvSpPr>
          <p:spPr>
            <a:xfrm>
              <a:off x="3329208" y="468849"/>
              <a:ext cx="625131" cy="55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015" extrusionOk="0">
                  <a:moveTo>
                    <a:pt x="0" y="12960"/>
                  </a:moveTo>
                  <a:cubicBezTo>
                    <a:pt x="3462" y="17280"/>
                    <a:pt x="6923" y="21600"/>
                    <a:pt x="10523" y="19440"/>
                  </a:cubicBezTo>
                  <a:cubicBezTo>
                    <a:pt x="14123" y="17280"/>
                    <a:pt x="17862" y="8640"/>
                    <a:pt x="21600" y="0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356" name="Linie"/>
            <p:cNvSpPr/>
            <p:nvPr/>
          </p:nvSpPr>
          <p:spPr>
            <a:xfrm>
              <a:off x="4531384" y="170733"/>
              <a:ext cx="486477" cy="675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430" extrusionOk="0">
                  <a:moveTo>
                    <a:pt x="7376" y="2210"/>
                  </a:moveTo>
                  <a:cubicBezTo>
                    <a:pt x="9307" y="1448"/>
                    <a:pt x="11239" y="685"/>
                    <a:pt x="13083" y="304"/>
                  </a:cubicBezTo>
                  <a:cubicBezTo>
                    <a:pt x="14927" y="-77"/>
                    <a:pt x="16683" y="-77"/>
                    <a:pt x="17824" y="177"/>
                  </a:cubicBezTo>
                  <a:cubicBezTo>
                    <a:pt x="18966" y="431"/>
                    <a:pt x="19493" y="939"/>
                    <a:pt x="19580" y="1829"/>
                  </a:cubicBezTo>
                  <a:cubicBezTo>
                    <a:pt x="19668" y="2718"/>
                    <a:pt x="19317" y="3989"/>
                    <a:pt x="18088" y="5323"/>
                  </a:cubicBezTo>
                  <a:cubicBezTo>
                    <a:pt x="16859" y="6657"/>
                    <a:pt x="14751" y="8055"/>
                    <a:pt x="13259" y="9008"/>
                  </a:cubicBezTo>
                  <a:cubicBezTo>
                    <a:pt x="11766" y="9961"/>
                    <a:pt x="10888" y="10469"/>
                    <a:pt x="10888" y="10723"/>
                  </a:cubicBezTo>
                  <a:cubicBezTo>
                    <a:pt x="10888" y="10977"/>
                    <a:pt x="11766" y="10977"/>
                    <a:pt x="13083" y="10850"/>
                  </a:cubicBezTo>
                  <a:cubicBezTo>
                    <a:pt x="14400" y="10723"/>
                    <a:pt x="16156" y="10469"/>
                    <a:pt x="17737" y="10659"/>
                  </a:cubicBezTo>
                  <a:cubicBezTo>
                    <a:pt x="19317" y="10850"/>
                    <a:pt x="20722" y="11485"/>
                    <a:pt x="21161" y="12692"/>
                  </a:cubicBezTo>
                  <a:cubicBezTo>
                    <a:pt x="21600" y="13899"/>
                    <a:pt x="21073" y="15678"/>
                    <a:pt x="20195" y="17012"/>
                  </a:cubicBezTo>
                  <a:cubicBezTo>
                    <a:pt x="19317" y="18347"/>
                    <a:pt x="18088" y="19236"/>
                    <a:pt x="16683" y="19935"/>
                  </a:cubicBezTo>
                  <a:cubicBezTo>
                    <a:pt x="15278" y="20634"/>
                    <a:pt x="13698" y="21142"/>
                    <a:pt x="11590" y="21332"/>
                  </a:cubicBezTo>
                  <a:cubicBezTo>
                    <a:pt x="9483" y="21523"/>
                    <a:pt x="6849" y="21396"/>
                    <a:pt x="5093" y="21269"/>
                  </a:cubicBezTo>
                  <a:cubicBezTo>
                    <a:pt x="3337" y="21142"/>
                    <a:pt x="2459" y="21015"/>
                    <a:pt x="1756" y="20379"/>
                  </a:cubicBezTo>
                  <a:cubicBezTo>
                    <a:pt x="1054" y="19744"/>
                    <a:pt x="527" y="18601"/>
                    <a:pt x="0" y="17457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357" name="Linie"/>
            <p:cNvSpPr/>
            <p:nvPr/>
          </p:nvSpPr>
          <p:spPr>
            <a:xfrm>
              <a:off x="5336843" y="186167"/>
              <a:ext cx="451261" cy="690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6" h="21505" extrusionOk="0">
                  <a:moveTo>
                    <a:pt x="10896" y="942"/>
                  </a:moveTo>
                  <a:cubicBezTo>
                    <a:pt x="11469" y="442"/>
                    <a:pt x="12042" y="-57"/>
                    <a:pt x="12138" y="5"/>
                  </a:cubicBezTo>
                  <a:cubicBezTo>
                    <a:pt x="12234" y="68"/>
                    <a:pt x="11851" y="692"/>
                    <a:pt x="11087" y="1691"/>
                  </a:cubicBezTo>
                  <a:cubicBezTo>
                    <a:pt x="10322" y="2690"/>
                    <a:pt x="9175" y="4063"/>
                    <a:pt x="8506" y="5062"/>
                  </a:cubicBezTo>
                  <a:cubicBezTo>
                    <a:pt x="7837" y="6061"/>
                    <a:pt x="7646" y="6685"/>
                    <a:pt x="7837" y="7247"/>
                  </a:cubicBezTo>
                  <a:cubicBezTo>
                    <a:pt x="8028" y="7809"/>
                    <a:pt x="8602" y="8308"/>
                    <a:pt x="9844" y="8371"/>
                  </a:cubicBezTo>
                  <a:cubicBezTo>
                    <a:pt x="11087" y="8433"/>
                    <a:pt x="12998" y="8059"/>
                    <a:pt x="14432" y="7746"/>
                  </a:cubicBezTo>
                  <a:cubicBezTo>
                    <a:pt x="15865" y="7434"/>
                    <a:pt x="16821" y="7185"/>
                    <a:pt x="17777" y="7185"/>
                  </a:cubicBezTo>
                  <a:cubicBezTo>
                    <a:pt x="18733" y="7185"/>
                    <a:pt x="19688" y="7434"/>
                    <a:pt x="20358" y="7871"/>
                  </a:cubicBezTo>
                  <a:cubicBezTo>
                    <a:pt x="21027" y="8308"/>
                    <a:pt x="21409" y="8933"/>
                    <a:pt x="21504" y="10306"/>
                  </a:cubicBezTo>
                  <a:cubicBezTo>
                    <a:pt x="21600" y="11679"/>
                    <a:pt x="21409" y="13802"/>
                    <a:pt x="20166" y="15675"/>
                  </a:cubicBezTo>
                  <a:cubicBezTo>
                    <a:pt x="18924" y="17548"/>
                    <a:pt x="16630" y="19171"/>
                    <a:pt x="14432" y="20107"/>
                  </a:cubicBezTo>
                  <a:cubicBezTo>
                    <a:pt x="12234" y="21044"/>
                    <a:pt x="10131" y="21293"/>
                    <a:pt x="8602" y="21418"/>
                  </a:cubicBezTo>
                  <a:cubicBezTo>
                    <a:pt x="7073" y="21543"/>
                    <a:pt x="6117" y="21543"/>
                    <a:pt x="5257" y="21356"/>
                  </a:cubicBezTo>
                  <a:cubicBezTo>
                    <a:pt x="4396" y="21168"/>
                    <a:pt x="3632" y="20794"/>
                    <a:pt x="2772" y="19733"/>
                  </a:cubicBezTo>
                  <a:cubicBezTo>
                    <a:pt x="1911" y="18671"/>
                    <a:pt x="956" y="16923"/>
                    <a:pt x="0" y="15175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358" name="Linie"/>
            <p:cNvSpPr/>
            <p:nvPr/>
          </p:nvSpPr>
          <p:spPr>
            <a:xfrm>
              <a:off x="5649409" y="144261"/>
              <a:ext cx="528959" cy="41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157" extrusionOk="0">
                  <a:moveTo>
                    <a:pt x="0" y="17673"/>
                  </a:moveTo>
                  <a:cubicBezTo>
                    <a:pt x="3273" y="19636"/>
                    <a:pt x="6545" y="21600"/>
                    <a:pt x="10145" y="18655"/>
                  </a:cubicBezTo>
                  <a:cubicBezTo>
                    <a:pt x="13745" y="15709"/>
                    <a:pt x="17673" y="7855"/>
                    <a:pt x="21600" y="0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359" name="Linie"/>
            <p:cNvSpPr/>
            <p:nvPr/>
          </p:nvSpPr>
          <p:spPr>
            <a:xfrm>
              <a:off x="6310733" y="183547"/>
              <a:ext cx="569519" cy="5960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420" extrusionOk="0">
                  <a:moveTo>
                    <a:pt x="13495" y="748"/>
                  </a:moveTo>
                  <a:cubicBezTo>
                    <a:pt x="12745" y="316"/>
                    <a:pt x="11995" y="-116"/>
                    <a:pt x="10720" y="28"/>
                  </a:cubicBezTo>
                  <a:cubicBezTo>
                    <a:pt x="9445" y="172"/>
                    <a:pt x="7645" y="892"/>
                    <a:pt x="5845" y="2260"/>
                  </a:cubicBezTo>
                  <a:cubicBezTo>
                    <a:pt x="4045" y="3628"/>
                    <a:pt x="2245" y="5644"/>
                    <a:pt x="1195" y="8020"/>
                  </a:cubicBezTo>
                  <a:cubicBezTo>
                    <a:pt x="145" y="10396"/>
                    <a:pt x="-155" y="13132"/>
                    <a:pt x="70" y="15220"/>
                  </a:cubicBezTo>
                  <a:cubicBezTo>
                    <a:pt x="295" y="17308"/>
                    <a:pt x="1045" y="18748"/>
                    <a:pt x="2095" y="19756"/>
                  </a:cubicBezTo>
                  <a:cubicBezTo>
                    <a:pt x="3145" y="20764"/>
                    <a:pt x="4495" y="21340"/>
                    <a:pt x="5995" y="21412"/>
                  </a:cubicBezTo>
                  <a:cubicBezTo>
                    <a:pt x="7495" y="21484"/>
                    <a:pt x="9145" y="21052"/>
                    <a:pt x="11395" y="19684"/>
                  </a:cubicBezTo>
                  <a:cubicBezTo>
                    <a:pt x="13645" y="18316"/>
                    <a:pt x="16495" y="16012"/>
                    <a:pt x="18370" y="13852"/>
                  </a:cubicBezTo>
                  <a:cubicBezTo>
                    <a:pt x="20245" y="11692"/>
                    <a:pt x="21145" y="9676"/>
                    <a:pt x="21295" y="7876"/>
                  </a:cubicBezTo>
                  <a:cubicBezTo>
                    <a:pt x="21445" y="6076"/>
                    <a:pt x="20845" y="4492"/>
                    <a:pt x="19945" y="3196"/>
                  </a:cubicBezTo>
                  <a:cubicBezTo>
                    <a:pt x="19045" y="1900"/>
                    <a:pt x="17845" y="892"/>
                    <a:pt x="16195" y="460"/>
                  </a:cubicBezTo>
                  <a:cubicBezTo>
                    <a:pt x="14545" y="28"/>
                    <a:pt x="12445" y="172"/>
                    <a:pt x="10345" y="316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360" name="Linie"/>
            <p:cNvSpPr/>
            <p:nvPr/>
          </p:nvSpPr>
          <p:spPr>
            <a:xfrm>
              <a:off x="7464696" y="396718"/>
              <a:ext cx="408742" cy="36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4659" y="14400"/>
                    <a:pt x="9318" y="7200"/>
                    <a:pt x="12918" y="3600"/>
                  </a:cubicBezTo>
                  <a:cubicBezTo>
                    <a:pt x="16518" y="0"/>
                    <a:pt x="19059" y="0"/>
                    <a:pt x="21600" y="0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361" name="Linie"/>
            <p:cNvSpPr/>
            <p:nvPr/>
          </p:nvSpPr>
          <p:spPr>
            <a:xfrm>
              <a:off x="7416609" y="589066"/>
              <a:ext cx="565024" cy="36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3983" y="21600"/>
                    <a:pt x="7966" y="21600"/>
                    <a:pt x="11566" y="18000"/>
                  </a:cubicBezTo>
                  <a:cubicBezTo>
                    <a:pt x="15166" y="14400"/>
                    <a:pt x="18383" y="7200"/>
                    <a:pt x="21600" y="0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362" name="Linie"/>
            <p:cNvSpPr/>
            <p:nvPr/>
          </p:nvSpPr>
          <p:spPr>
            <a:xfrm>
              <a:off x="-1" y="1991606"/>
              <a:ext cx="311744" cy="684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0" h="21461" extrusionOk="0">
                  <a:moveTo>
                    <a:pt x="12247" y="1256"/>
                  </a:moveTo>
                  <a:cubicBezTo>
                    <a:pt x="11974" y="628"/>
                    <a:pt x="11700" y="0"/>
                    <a:pt x="11427" y="0"/>
                  </a:cubicBezTo>
                  <a:cubicBezTo>
                    <a:pt x="11154" y="0"/>
                    <a:pt x="10880" y="628"/>
                    <a:pt x="9786" y="2700"/>
                  </a:cubicBezTo>
                  <a:cubicBezTo>
                    <a:pt x="8693" y="4772"/>
                    <a:pt x="6779" y="8288"/>
                    <a:pt x="5138" y="11365"/>
                  </a:cubicBezTo>
                  <a:cubicBezTo>
                    <a:pt x="3498" y="14442"/>
                    <a:pt x="2131" y="17079"/>
                    <a:pt x="1174" y="18774"/>
                  </a:cubicBezTo>
                  <a:cubicBezTo>
                    <a:pt x="217" y="20470"/>
                    <a:pt x="-330" y="21223"/>
                    <a:pt x="217" y="21412"/>
                  </a:cubicBezTo>
                  <a:cubicBezTo>
                    <a:pt x="764" y="21600"/>
                    <a:pt x="2404" y="21223"/>
                    <a:pt x="5275" y="20784"/>
                  </a:cubicBezTo>
                  <a:cubicBezTo>
                    <a:pt x="8146" y="20344"/>
                    <a:pt x="12247" y="19842"/>
                    <a:pt x="15118" y="19340"/>
                  </a:cubicBezTo>
                  <a:cubicBezTo>
                    <a:pt x="17989" y="18837"/>
                    <a:pt x="19629" y="18335"/>
                    <a:pt x="21270" y="17833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363" name="Linie"/>
            <p:cNvSpPr/>
            <p:nvPr/>
          </p:nvSpPr>
          <p:spPr>
            <a:xfrm>
              <a:off x="203546" y="2228034"/>
              <a:ext cx="174850" cy="75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0" h="21600" extrusionOk="0">
                  <a:moveTo>
                    <a:pt x="20618" y="1609"/>
                  </a:moveTo>
                  <a:cubicBezTo>
                    <a:pt x="21109" y="804"/>
                    <a:pt x="21600" y="0"/>
                    <a:pt x="21355" y="0"/>
                  </a:cubicBezTo>
                  <a:cubicBezTo>
                    <a:pt x="21109" y="0"/>
                    <a:pt x="20127" y="804"/>
                    <a:pt x="17673" y="2930"/>
                  </a:cubicBezTo>
                  <a:cubicBezTo>
                    <a:pt x="15218" y="5055"/>
                    <a:pt x="11291" y="8502"/>
                    <a:pt x="8100" y="11777"/>
                  </a:cubicBezTo>
                  <a:cubicBezTo>
                    <a:pt x="4909" y="15051"/>
                    <a:pt x="2455" y="18153"/>
                    <a:pt x="1227" y="19762"/>
                  </a:cubicBezTo>
                  <a:cubicBezTo>
                    <a:pt x="0" y="21370"/>
                    <a:pt x="0" y="21485"/>
                    <a:pt x="0" y="21600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364" name="Linie"/>
            <p:cNvSpPr/>
            <p:nvPr/>
          </p:nvSpPr>
          <p:spPr>
            <a:xfrm>
              <a:off x="948896" y="2081270"/>
              <a:ext cx="291799" cy="803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5" h="21560" extrusionOk="0">
                  <a:moveTo>
                    <a:pt x="0" y="605"/>
                  </a:moveTo>
                  <a:cubicBezTo>
                    <a:pt x="5546" y="390"/>
                    <a:pt x="11092" y="175"/>
                    <a:pt x="14741" y="67"/>
                  </a:cubicBezTo>
                  <a:cubicBezTo>
                    <a:pt x="18389" y="-40"/>
                    <a:pt x="20141" y="-40"/>
                    <a:pt x="20870" y="229"/>
                  </a:cubicBezTo>
                  <a:cubicBezTo>
                    <a:pt x="21600" y="497"/>
                    <a:pt x="21308" y="1035"/>
                    <a:pt x="19849" y="2109"/>
                  </a:cubicBezTo>
                  <a:cubicBezTo>
                    <a:pt x="18389" y="3184"/>
                    <a:pt x="15762" y="4796"/>
                    <a:pt x="13281" y="7053"/>
                  </a:cubicBezTo>
                  <a:cubicBezTo>
                    <a:pt x="10800" y="9309"/>
                    <a:pt x="8465" y="12211"/>
                    <a:pt x="6276" y="14736"/>
                  </a:cubicBezTo>
                  <a:cubicBezTo>
                    <a:pt x="4086" y="17261"/>
                    <a:pt x="2043" y="19411"/>
                    <a:pt x="0" y="21560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365" name="Linie"/>
            <p:cNvSpPr/>
            <p:nvPr/>
          </p:nvSpPr>
          <p:spPr>
            <a:xfrm>
              <a:off x="828679" y="2528579"/>
              <a:ext cx="456828" cy="8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5116" y="10800"/>
                    <a:pt x="10232" y="0"/>
                    <a:pt x="13832" y="0"/>
                  </a:cubicBezTo>
                  <a:cubicBezTo>
                    <a:pt x="17432" y="0"/>
                    <a:pt x="19516" y="10800"/>
                    <a:pt x="21600" y="21600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366" name="Linie"/>
            <p:cNvSpPr/>
            <p:nvPr/>
          </p:nvSpPr>
          <p:spPr>
            <a:xfrm>
              <a:off x="1652003" y="2115831"/>
              <a:ext cx="507086" cy="656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8" h="21452" extrusionOk="0">
                  <a:moveTo>
                    <a:pt x="8797" y="0"/>
                  </a:moveTo>
                  <a:cubicBezTo>
                    <a:pt x="6453" y="1964"/>
                    <a:pt x="4109" y="3927"/>
                    <a:pt x="2518" y="6545"/>
                  </a:cubicBezTo>
                  <a:cubicBezTo>
                    <a:pt x="928" y="9164"/>
                    <a:pt x="90" y="12436"/>
                    <a:pt x="7" y="14924"/>
                  </a:cubicBezTo>
                  <a:cubicBezTo>
                    <a:pt x="-77" y="17411"/>
                    <a:pt x="593" y="19113"/>
                    <a:pt x="2100" y="20160"/>
                  </a:cubicBezTo>
                  <a:cubicBezTo>
                    <a:pt x="3607" y="21207"/>
                    <a:pt x="5951" y="21600"/>
                    <a:pt x="8044" y="21404"/>
                  </a:cubicBezTo>
                  <a:cubicBezTo>
                    <a:pt x="10137" y="21207"/>
                    <a:pt x="11979" y="20422"/>
                    <a:pt x="14072" y="18916"/>
                  </a:cubicBezTo>
                  <a:cubicBezTo>
                    <a:pt x="16165" y="17411"/>
                    <a:pt x="18509" y="15185"/>
                    <a:pt x="19849" y="12895"/>
                  </a:cubicBezTo>
                  <a:cubicBezTo>
                    <a:pt x="21188" y="10604"/>
                    <a:pt x="21523" y="8247"/>
                    <a:pt x="20853" y="6218"/>
                  </a:cubicBezTo>
                  <a:cubicBezTo>
                    <a:pt x="20183" y="4189"/>
                    <a:pt x="18509" y="2487"/>
                    <a:pt x="16583" y="1571"/>
                  </a:cubicBezTo>
                  <a:cubicBezTo>
                    <a:pt x="14658" y="655"/>
                    <a:pt x="12481" y="524"/>
                    <a:pt x="10304" y="393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367" name="Linie"/>
            <p:cNvSpPr/>
            <p:nvPr/>
          </p:nvSpPr>
          <p:spPr>
            <a:xfrm>
              <a:off x="3509533" y="2103810"/>
              <a:ext cx="60111" cy="6010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5840" y="3744"/>
                    <a:pt x="10080" y="7488"/>
                    <a:pt x="6480" y="11088"/>
                  </a:cubicBezTo>
                  <a:cubicBezTo>
                    <a:pt x="2880" y="14688"/>
                    <a:pt x="1440" y="18144"/>
                    <a:pt x="0" y="21600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368" name="Linie"/>
            <p:cNvSpPr/>
            <p:nvPr/>
          </p:nvSpPr>
          <p:spPr>
            <a:xfrm>
              <a:off x="3269098" y="2320201"/>
              <a:ext cx="733330" cy="48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4131" y="19800"/>
                    <a:pt x="8262" y="18000"/>
                    <a:pt x="11862" y="14400"/>
                  </a:cubicBezTo>
                  <a:cubicBezTo>
                    <a:pt x="15462" y="10800"/>
                    <a:pt x="18531" y="5400"/>
                    <a:pt x="21600" y="0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369" name="Linie"/>
            <p:cNvSpPr/>
            <p:nvPr/>
          </p:nvSpPr>
          <p:spPr>
            <a:xfrm>
              <a:off x="5300777" y="1947527"/>
              <a:ext cx="343775" cy="642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508" extrusionOk="0">
                  <a:moveTo>
                    <a:pt x="5214" y="2012"/>
                  </a:moveTo>
                  <a:cubicBezTo>
                    <a:pt x="5959" y="1342"/>
                    <a:pt x="6703" y="671"/>
                    <a:pt x="7697" y="335"/>
                  </a:cubicBezTo>
                  <a:cubicBezTo>
                    <a:pt x="8690" y="0"/>
                    <a:pt x="9931" y="0"/>
                    <a:pt x="11421" y="0"/>
                  </a:cubicBezTo>
                  <a:cubicBezTo>
                    <a:pt x="12910" y="0"/>
                    <a:pt x="14648" y="0"/>
                    <a:pt x="16014" y="201"/>
                  </a:cubicBezTo>
                  <a:cubicBezTo>
                    <a:pt x="17379" y="402"/>
                    <a:pt x="18372" y="805"/>
                    <a:pt x="18621" y="1342"/>
                  </a:cubicBezTo>
                  <a:cubicBezTo>
                    <a:pt x="18869" y="1878"/>
                    <a:pt x="18372" y="2549"/>
                    <a:pt x="17131" y="3287"/>
                  </a:cubicBezTo>
                  <a:cubicBezTo>
                    <a:pt x="15890" y="4025"/>
                    <a:pt x="13904" y="4830"/>
                    <a:pt x="12414" y="5434"/>
                  </a:cubicBezTo>
                  <a:cubicBezTo>
                    <a:pt x="10924" y="6037"/>
                    <a:pt x="9931" y="6440"/>
                    <a:pt x="9931" y="6842"/>
                  </a:cubicBezTo>
                  <a:cubicBezTo>
                    <a:pt x="9931" y="7245"/>
                    <a:pt x="10924" y="7647"/>
                    <a:pt x="12041" y="7848"/>
                  </a:cubicBezTo>
                  <a:cubicBezTo>
                    <a:pt x="13159" y="8050"/>
                    <a:pt x="14400" y="8050"/>
                    <a:pt x="16014" y="8586"/>
                  </a:cubicBezTo>
                  <a:cubicBezTo>
                    <a:pt x="17628" y="9123"/>
                    <a:pt x="19614" y="10196"/>
                    <a:pt x="20607" y="11471"/>
                  </a:cubicBezTo>
                  <a:cubicBezTo>
                    <a:pt x="21600" y="12745"/>
                    <a:pt x="21600" y="14221"/>
                    <a:pt x="20110" y="15764"/>
                  </a:cubicBezTo>
                  <a:cubicBezTo>
                    <a:pt x="18621" y="17307"/>
                    <a:pt x="15641" y="18917"/>
                    <a:pt x="13407" y="19923"/>
                  </a:cubicBezTo>
                  <a:cubicBezTo>
                    <a:pt x="11172" y="20929"/>
                    <a:pt x="9683" y="21332"/>
                    <a:pt x="8317" y="21466"/>
                  </a:cubicBezTo>
                  <a:cubicBezTo>
                    <a:pt x="6952" y="21600"/>
                    <a:pt x="5710" y="21466"/>
                    <a:pt x="4345" y="20325"/>
                  </a:cubicBezTo>
                  <a:cubicBezTo>
                    <a:pt x="2979" y="19185"/>
                    <a:pt x="1490" y="17039"/>
                    <a:pt x="0" y="14892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370" name="Linie"/>
            <p:cNvSpPr/>
            <p:nvPr/>
          </p:nvSpPr>
          <p:spPr>
            <a:xfrm>
              <a:off x="6230272" y="1914682"/>
              <a:ext cx="459436" cy="6467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7" h="21258" extrusionOk="0">
                  <a:moveTo>
                    <a:pt x="8063" y="1079"/>
                  </a:moveTo>
                  <a:cubicBezTo>
                    <a:pt x="6416" y="2001"/>
                    <a:pt x="4768" y="2923"/>
                    <a:pt x="3395" y="5096"/>
                  </a:cubicBezTo>
                  <a:cubicBezTo>
                    <a:pt x="2023" y="7270"/>
                    <a:pt x="924" y="10694"/>
                    <a:pt x="375" y="13131"/>
                  </a:cubicBezTo>
                  <a:cubicBezTo>
                    <a:pt x="-174" y="15567"/>
                    <a:pt x="-174" y="17016"/>
                    <a:pt x="741" y="18333"/>
                  </a:cubicBezTo>
                  <a:cubicBezTo>
                    <a:pt x="1657" y="19650"/>
                    <a:pt x="3487" y="20835"/>
                    <a:pt x="5684" y="21165"/>
                  </a:cubicBezTo>
                  <a:cubicBezTo>
                    <a:pt x="7880" y="21494"/>
                    <a:pt x="10443" y="20967"/>
                    <a:pt x="13006" y="19321"/>
                  </a:cubicBezTo>
                  <a:cubicBezTo>
                    <a:pt x="15568" y="17674"/>
                    <a:pt x="18131" y="14909"/>
                    <a:pt x="19595" y="12604"/>
                  </a:cubicBezTo>
                  <a:cubicBezTo>
                    <a:pt x="21060" y="10299"/>
                    <a:pt x="21426" y="8455"/>
                    <a:pt x="20419" y="6677"/>
                  </a:cubicBezTo>
                  <a:cubicBezTo>
                    <a:pt x="19412" y="4899"/>
                    <a:pt x="17033" y="3187"/>
                    <a:pt x="14836" y="2001"/>
                  </a:cubicBezTo>
                  <a:cubicBezTo>
                    <a:pt x="12640" y="816"/>
                    <a:pt x="10626" y="157"/>
                    <a:pt x="9253" y="26"/>
                  </a:cubicBezTo>
                  <a:cubicBezTo>
                    <a:pt x="7880" y="-106"/>
                    <a:pt x="7148" y="289"/>
                    <a:pt x="6416" y="684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371" name="Linie"/>
            <p:cNvSpPr/>
            <p:nvPr/>
          </p:nvSpPr>
          <p:spPr>
            <a:xfrm>
              <a:off x="7464696" y="2224027"/>
              <a:ext cx="420763" cy="240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372" name="Linie"/>
            <p:cNvSpPr/>
            <p:nvPr/>
          </p:nvSpPr>
          <p:spPr>
            <a:xfrm>
              <a:off x="7452675" y="2471416"/>
              <a:ext cx="420763" cy="41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157" extrusionOk="0">
                  <a:moveTo>
                    <a:pt x="0" y="20157"/>
                  </a:moveTo>
                  <a:cubicBezTo>
                    <a:pt x="6171" y="12302"/>
                    <a:pt x="12343" y="4448"/>
                    <a:pt x="15943" y="1502"/>
                  </a:cubicBezTo>
                  <a:cubicBezTo>
                    <a:pt x="19543" y="-1443"/>
                    <a:pt x="20571" y="521"/>
                    <a:pt x="21600" y="2484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373" name="Linie"/>
            <p:cNvSpPr/>
            <p:nvPr/>
          </p:nvSpPr>
          <p:spPr>
            <a:xfrm>
              <a:off x="8594744" y="1983592"/>
              <a:ext cx="552178" cy="757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3" h="21484" extrusionOk="0">
                  <a:moveTo>
                    <a:pt x="12587" y="0"/>
                  </a:moveTo>
                  <a:cubicBezTo>
                    <a:pt x="11344" y="1819"/>
                    <a:pt x="10101" y="3638"/>
                    <a:pt x="9324" y="4832"/>
                  </a:cubicBezTo>
                  <a:cubicBezTo>
                    <a:pt x="8547" y="6025"/>
                    <a:pt x="8236" y="6594"/>
                    <a:pt x="8081" y="7162"/>
                  </a:cubicBezTo>
                  <a:cubicBezTo>
                    <a:pt x="7925" y="7731"/>
                    <a:pt x="7925" y="8299"/>
                    <a:pt x="8547" y="8583"/>
                  </a:cubicBezTo>
                  <a:cubicBezTo>
                    <a:pt x="9168" y="8867"/>
                    <a:pt x="10412" y="8867"/>
                    <a:pt x="12199" y="8754"/>
                  </a:cubicBezTo>
                  <a:cubicBezTo>
                    <a:pt x="13986" y="8640"/>
                    <a:pt x="16317" y="8413"/>
                    <a:pt x="17870" y="8413"/>
                  </a:cubicBezTo>
                  <a:cubicBezTo>
                    <a:pt x="19424" y="8413"/>
                    <a:pt x="20201" y="8640"/>
                    <a:pt x="20745" y="9379"/>
                  </a:cubicBezTo>
                  <a:cubicBezTo>
                    <a:pt x="21289" y="10118"/>
                    <a:pt x="21600" y="11368"/>
                    <a:pt x="21289" y="12846"/>
                  </a:cubicBezTo>
                  <a:cubicBezTo>
                    <a:pt x="20978" y="14324"/>
                    <a:pt x="20046" y="16029"/>
                    <a:pt x="18803" y="17451"/>
                  </a:cubicBezTo>
                  <a:cubicBezTo>
                    <a:pt x="17560" y="18872"/>
                    <a:pt x="16006" y="20008"/>
                    <a:pt x="14219" y="20691"/>
                  </a:cubicBezTo>
                  <a:cubicBezTo>
                    <a:pt x="12432" y="21373"/>
                    <a:pt x="10412" y="21600"/>
                    <a:pt x="8624" y="21429"/>
                  </a:cubicBezTo>
                  <a:cubicBezTo>
                    <a:pt x="6837" y="21259"/>
                    <a:pt x="5283" y="20691"/>
                    <a:pt x="3885" y="19611"/>
                  </a:cubicBezTo>
                  <a:cubicBezTo>
                    <a:pt x="2486" y="18531"/>
                    <a:pt x="1243" y="16939"/>
                    <a:pt x="0" y="15347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374" name="Linie"/>
            <p:cNvSpPr/>
            <p:nvPr/>
          </p:nvSpPr>
          <p:spPr>
            <a:xfrm>
              <a:off x="8919332" y="1983592"/>
              <a:ext cx="565023" cy="1"/>
            </a:xfrm>
            <a:prstGeom prst="ellipse">
              <a:avLst/>
            </a:pr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375" name="Linie"/>
            <p:cNvSpPr/>
            <p:nvPr/>
          </p:nvSpPr>
          <p:spPr>
            <a:xfrm>
              <a:off x="9559530" y="1961339"/>
              <a:ext cx="539274" cy="6737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4" h="21364" extrusionOk="0">
                  <a:moveTo>
                    <a:pt x="12560" y="705"/>
                  </a:moveTo>
                  <a:cubicBezTo>
                    <a:pt x="9742" y="2103"/>
                    <a:pt x="6925" y="3501"/>
                    <a:pt x="4734" y="5978"/>
                  </a:cubicBezTo>
                  <a:cubicBezTo>
                    <a:pt x="2542" y="8456"/>
                    <a:pt x="977" y="12014"/>
                    <a:pt x="351" y="14555"/>
                  </a:cubicBezTo>
                  <a:cubicBezTo>
                    <a:pt x="-275" y="17096"/>
                    <a:pt x="38" y="18621"/>
                    <a:pt x="508" y="19574"/>
                  </a:cubicBezTo>
                  <a:cubicBezTo>
                    <a:pt x="977" y="20527"/>
                    <a:pt x="1603" y="20908"/>
                    <a:pt x="2855" y="21162"/>
                  </a:cubicBezTo>
                  <a:cubicBezTo>
                    <a:pt x="4108" y="21416"/>
                    <a:pt x="5986" y="21543"/>
                    <a:pt x="8334" y="20844"/>
                  </a:cubicBezTo>
                  <a:cubicBezTo>
                    <a:pt x="10682" y="20145"/>
                    <a:pt x="13499" y="18621"/>
                    <a:pt x="15690" y="16842"/>
                  </a:cubicBezTo>
                  <a:cubicBezTo>
                    <a:pt x="17882" y="15063"/>
                    <a:pt x="19447" y="13030"/>
                    <a:pt x="20308" y="11061"/>
                  </a:cubicBezTo>
                  <a:cubicBezTo>
                    <a:pt x="21168" y="9091"/>
                    <a:pt x="21325" y="7185"/>
                    <a:pt x="20621" y="5470"/>
                  </a:cubicBezTo>
                  <a:cubicBezTo>
                    <a:pt x="19916" y="3755"/>
                    <a:pt x="18351" y="2230"/>
                    <a:pt x="16473" y="1277"/>
                  </a:cubicBezTo>
                  <a:cubicBezTo>
                    <a:pt x="14595" y="324"/>
                    <a:pt x="12403" y="-57"/>
                    <a:pt x="10916" y="7"/>
                  </a:cubicBezTo>
                  <a:cubicBezTo>
                    <a:pt x="9429" y="70"/>
                    <a:pt x="8647" y="578"/>
                    <a:pt x="7864" y="1087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376" name="Linie"/>
            <p:cNvSpPr/>
            <p:nvPr/>
          </p:nvSpPr>
          <p:spPr>
            <a:xfrm>
              <a:off x="10319398" y="1971570"/>
              <a:ext cx="543335" cy="6860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2" h="21374" extrusionOk="0">
                  <a:moveTo>
                    <a:pt x="11523" y="0"/>
                  </a:moveTo>
                  <a:cubicBezTo>
                    <a:pt x="8549" y="1623"/>
                    <a:pt x="5575" y="3246"/>
                    <a:pt x="3541" y="5182"/>
                  </a:cubicBezTo>
                  <a:cubicBezTo>
                    <a:pt x="1506" y="7117"/>
                    <a:pt x="410" y="9364"/>
                    <a:pt x="97" y="11612"/>
                  </a:cubicBezTo>
                  <a:cubicBezTo>
                    <a:pt x="-216" y="13859"/>
                    <a:pt x="254" y="16106"/>
                    <a:pt x="1193" y="17792"/>
                  </a:cubicBezTo>
                  <a:cubicBezTo>
                    <a:pt x="2132" y="19477"/>
                    <a:pt x="3541" y="20601"/>
                    <a:pt x="5106" y="21101"/>
                  </a:cubicBezTo>
                  <a:cubicBezTo>
                    <a:pt x="6671" y="21600"/>
                    <a:pt x="8393" y="21475"/>
                    <a:pt x="10662" y="20227"/>
                  </a:cubicBezTo>
                  <a:cubicBezTo>
                    <a:pt x="12932" y="18978"/>
                    <a:pt x="15749" y="16606"/>
                    <a:pt x="17627" y="14358"/>
                  </a:cubicBezTo>
                  <a:cubicBezTo>
                    <a:pt x="19506" y="12111"/>
                    <a:pt x="20445" y="9988"/>
                    <a:pt x="20914" y="8303"/>
                  </a:cubicBezTo>
                  <a:cubicBezTo>
                    <a:pt x="21384" y="6617"/>
                    <a:pt x="21384" y="5369"/>
                    <a:pt x="20445" y="4183"/>
                  </a:cubicBezTo>
                  <a:cubicBezTo>
                    <a:pt x="19506" y="2997"/>
                    <a:pt x="17627" y="1873"/>
                    <a:pt x="15436" y="1186"/>
                  </a:cubicBezTo>
                  <a:cubicBezTo>
                    <a:pt x="13245" y="499"/>
                    <a:pt x="10741" y="250"/>
                    <a:pt x="8627" y="562"/>
                  </a:cubicBezTo>
                  <a:cubicBezTo>
                    <a:pt x="6514" y="874"/>
                    <a:pt x="4793" y="1748"/>
                    <a:pt x="3071" y="2622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</p:grpSp>
      <p:sp>
        <p:nvSpPr>
          <p:cNvPr id="378" name="Linie"/>
          <p:cNvSpPr/>
          <p:nvPr/>
        </p:nvSpPr>
        <p:spPr>
          <a:xfrm flipV="1">
            <a:off x="4730139" y="1693332"/>
            <a:ext cx="5562850" cy="61556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grpSp>
        <p:nvGrpSpPr>
          <p:cNvPr id="390" name="Zeichnung"/>
          <p:cNvGrpSpPr/>
          <p:nvPr/>
        </p:nvGrpSpPr>
        <p:grpSpPr>
          <a:xfrm>
            <a:off x="9213130" y="2452441"/>
            <a:ext cx="1216075" cy="696512"/>
            <a:chOff x="0" y="0"/>
            <a:chExt cx="2432148" cy="1393022"/>
          </a:xfrm>
        </p:grpSpPr>
        <p:sp>
          <p:nvSpPr>
            <p:cNvPr id="379" name="Linie"/>
            <p:cNvSpPr/>
            <p:nvPr/>
          </p:nvSpPr>
          <p:spPr>
            <a:xfrm>
              <a:off x="75246" y="0"/>
              <a:ext cx="84154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extrusionOk="0">
                  <a:moveTo>
                    <a:pt x="0" y="0"/>
                  </a:moveTo>
                  <a:cubicBezTo>
                    <a:pt x="7200" y="21600"/>
                    <a:pt x="14400" y="21600"/>
                    <a:pt x="21600" y="0"/>
                  </a:cubicBezTo>
                </a:path>
              </a:pathLst>
            </a:custGeom>
            <a:noFill/>
            <a:ln w="889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380" name="Linie"/>
            <p:cNvSpPr/>
            <p:nvPr/>
          </p:nvSpPr>
          <p:spPr>
            <a:xfrm>
              <a:off x="508031" y="60109"/>
              <a:ext cx="48087" cy="12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889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381" name="Linie"/>
            <p:cNvSpPr/>
            <p:nvPr/>
          </p:nvSpPr>
          <p:spPr>
            <a:xfrm>
              <a:off x="892726" y="48086"/>
              <a:ext cx="96175" cy="240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889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382" name="Linie"/>
            <p:cNvSpPr/>
            <p:nvPr/>
          </p:nvSpPr>
          <p:spPr>
            <a:xfrm>
              <a:off x="1193271" y="48086"/>
              <a:ext cx="36067" cy="1"/>
            </a:xfrm>
            <a:prstGeom prst="ellipse">
              <a:avLst/>
            </a:prstGeom>
            <a:noFill/>
            <a:ln w="889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383" name="Linie"/>
            <p:cNvSpPr/>
            <p:nvPr/>
          </p:nvSpPr>
          <p:spPr>
            <a:xfrm>
              <a:off x="1481794" y="36065"/>
              <a:ext cx="72132" cy="12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889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384" name="Linie"/>
            <p:cNvSpPr/>
            <p:nvPr/>
          </p:nvSpPr>
          <p:spPr>
            <a:xfrm>
              <a:off x="1806382" y="36065"/>
              <a:ext cx="6010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extrusionOk="0">
                  <a:moveTo>
                    <a:pt x="0" y="0"/>
                  </a:moveTo>
                  <a:cubicBezTo>
                    <a:pt x="7200" y="21600"/>
                    <a:pt x="14400" y="21600"/>
                    <a:pt x="21600" y="0"/>
                  </a:cubicBezTo>
                </a:path>
              </a:pathLst>
            </a:custGeom>
            <a:noFill/>
            <a:ln w="889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385" name="Linie"/>
            <p:cNvSpPr/>
            <p:nvPr/>
          </p:nvSpPr>
          <p:spPr>
            <a:xfrm>
              <a:off x="2094904" y="36065"/>
              <a:ext cx="24045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extrusionOk="0">
                  <a:moveTo>
                    <a:pt x="0" y="0"/>
                  </a:moveTo>
                  <a:cubicBezTo>
                    <a:pt x="7200" y="21600"/>
                    <a:pt x="14400" y="21600"/>
                    <a:pt x="21600" y="0"/>
                  </a:cubicBezTo>
                </a:path>
              </a:pathLst>
            </a:custGeom>
            <a:noFill/>
            <a:ln w="889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386" name="Linie"/>
            <p:cNvSpPr/>
            <p:nvPr/>
          </p:nvSpPr>
          <p:spPr>
            <a:xfrm>
              <a:off x="2430878" y="24043"/>
              <a:ext cx="1271" cy="1"/>
            </a:xfrm>
            <a:prstGeom prst="ellipse">
              <a:avLst/>
            </a:prstGeom>
            <a:noFill/>
            <a:ln w="889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387" name="Linie"/>
            <p:cNvSpPr/>
            <p:nvPr/>
          </p:nvSpPr>
          <p:spPr>
            <a:xfrm>
              <a:off x="-1" y="580611"/>
              <a:ext cx="608815" cy="812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9" h="21466" extrusionOk="0">
                  <a:moveTo>
                    <a:pt x="8104" y="2447"/>
                  </a:moveTo>
                  <a:cubicBezTo>
                    <a:pt x="8245" y="4459"/>
                    <a:pt x="8385" y="6471"/>
                    <a:pt x="8525" y="8906"/>
                  </a:cubicBezTo>
                  <a:cubicBezTo>
                    <a:pt x="8665" y="11341"/>
                    <a:pt x="8806" y="14200"/>
                    <a:pt x="8665" y="16212"/>
                  </a:cubicBezTo>
                  <a:cubicBezTo>
                    <a:pt x="8525" y="18224"/>
                    <a:pt x="8104" y="19388"/>
                    <a:pt x="7613" y="20130"/>
                  </a:cubicBezTo>
                  <a:cubicBezTo>
                    <a:pt x="7122" y="20871"/>
                    <a:pt x="6561" y="21188"/>
                    <a:pt x="5930" y="21347"/>
                  </a:cubicBezTo>
                  <a:cubicBezTo>
                    <a:pt x="5299" y="21506"/>
                    <a:pt x="4598" y="21506"/>
                    <a:pt x="3967" y="21347"/>
                  </a:cubicBezTo>
                  <a:cubicBezTo>
                    <a:pt x="3335" y="21188"/>
                    <a:pt x="2774" y="20871"/>
                    <a:pt x="2073" y="19971"/>
                  </a:cubicBezTo>
                  <a:cubicBezTo>
                    <a:pt x="1372" y="19071"/>
                    <a:pt x="530" y="17588"/>
                    <a:pt x="180" y="16477"/>
                  </a:cubicBezTo>
                  <a:cubicBezTo>
                    <a:pt x="-171" y="15365"/>
                    <a:pt x="-31" y="14624"/>
                    <a:pt x="811" y="13988"/>
                  </a:cubicBezTo>
                  <a:cubicBezTo>
                    <a:pt x="1652" y="13353"/>
                    <a:pt x="3195" y="12824"/>
                    <a:pt x="5439" y="12082"/>
                  </a:cubicBezTo>
                  <a:cubicBezTo>
                    <a:pt x="7684" y="11341"/>
                    <a:pt x="10629" y="10388"/>
                    <a:pt x="13154" y="9277"/>
                  </a:cubicBezTo>
                  <a:cubicBezTo>
                    <a:pt x="15678" y="8165"/>
                    <a:pt x="17782" y="6894"/>
                    <a:pt x="19115" y="5782"/>
                  </a:cubicBezTo>
                  <a:cubicBezTo>
                    <a:pt x="20447" y="4671"/>
                    <a:pt x="21008" y="3718"/>
                    <a:pt x="21219" y="2977"/>
                  </a:cubicBezTo>
                  <a:cubicBezTo>
                    <a:pt x="21429" y="2235"/>
                    <a:pt x="21289" y="1706"/>
                    <a:pt x="20658" y="1124"/>
                  </a:cubicBezTo>
                  <a:cubicBezTo>
                    <a:pt x="20026" y="541"/>
                    <a:pt x="18904" y="-94"/>
                    <a:pt x="17502" y="12"/>
                  </a:cubicBezTo>
                  <a:cubicBezTo>
                    <a:pt x="16099" y="118"/>
                    <a:pt x="14416" y="965"/>
                    <a:pt x="12733" y="1812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388" name="Linie"/>
            <p:cNvSpPr/>
            <p:nvPr/>
          </p:nvSpPr>
          <p:spPr>
            <a:xfrm>
              <a:off x="799788" y="601951"/>
              <a:ext cx="405506" cy="724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456" extrusionOk="0">
                  <a:moveTo>
                    <a:pt x="9994" y="2467"/>
                  </a:moveTo>
                  <a:cubicBezTo>
                    <a:pt x="11688" y="1755"/>
                    <a:pt x="13382" y="1043"/>
                    <a:pt x="15076" y="568"/>
                  </a:cubicBezTo>
                  <a:cubicBezTo>
                    <a:pt x="16770" y="93"/>
                    <a:pt x="18464" y="-144"/>
                    <a:pt x="19417" y="93"/>
                  </a:cubicBezTo>
                  <a:cubicBezTo>
                    <a:pt x="20370" y="331"/>
                    <a:pt x="20582" y="1043"/>
                    <a:pt x="19417" y="2645"/>
                  </a:cubicBezTo>
                  <a:cubicBezTo>
                    <a:pt x="18252" y="4247"/>
                    <a:pt x="15711" y="6740"/>
                    <a:pt x="13064" y="9113"/>
                  </a:cubicBezTo>
                  <a:cubicBezTo>
                    <a:pt x="10417" y="11487"/>
                    <a:pt x="7664" y="13742"/>
                    <a:pt x="5652" y="15463"/>
                  </a:cubicBezTo>
                  <a:cubicBezTo>
                    <a:pt x="3641" y="17183"/>
                    <a:pt x="2370" y="18370"/>
                    <a:pt x="1417" y="19201"/>
                  </a:cubicBezTo>
                  <a:cubicBezTo>
                    <a:pt x="464" y="20032"/>
                    <a:pt x="-171" y="20507"/>
                    <a:pt x="41" y="20863"/>
                  </a:cubicBezTo>
                  <a:cubicBezTo>
                    <a:pt x="253" y="21219"/>
                    <a:pt x="1311" y="21456"/>
                    <a:pt x="3747" y="21456"/>
                  </a:cubicBezTo>
                  <a:cubicBezTo>
                    <a:pt x="6182" y="21456"/>
                    <a:pt x="9994" y="21219"/>
                    <a:pt x="13170" y="21100"/>
                  </a:cubicBezTo>
                  <a:cubicBezTo>
                    <a:pt x="16347" y="20981"/>
                    <a:pt x="18888" y="20981"/>
                    <a:pt x="21429" y="20981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389" name="Linie"/>
            <p:cNvSpPr/>
            <p:nvPr/>
          </p:nvSpPr>
          <p:spPr>
            <a:xfrm>
              <a:off x="1671839" y="647044"/>
              <a:ext cx="663450" cy="684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4" h="21316" extrusionOk="0">
                  <a:moveTo>
                    <a:pt x="10163" y="441"/>
                  </a:moveTo>
                  <a:cubicBezTo>
                    <a:pt x="8482" y="941"/>
                    <a:pt x="6800" y="1440"/>
                    <a:pt x="5248" y="2564"/>
                  </a:cubicBezTo>
                  <a:cubicBezTo>
                    <a:pt x="3696" y="3688"/>
                    <a:pt x="2273" y="5435"/>
                    <a:pt x="1368" y="7371"/>
                  </a:cubicBezTo>
                  <a:cubicBezTo>
                    <a:pt x="462" y="9306"/>
                    <a:pt x="74" y="11429"/>
                    <a:pt x="10" y="13239"/>
                  </a:cubicBezTo>
                  <a:cubicBezTo>
                    <a:pt x="-55" y="15049"/>
                    <a:pt x="204" y="16548"/>
                    <a:pt x="850" y="17734"/>
                  </a:cubicBezTo>
                  <a:cubicBezTo>
                    <a:pt x="1497" y="18920"/>
                    <a:pt x="2532" y="19794"/>
                    <a:pt x="3761" y="20418"/>
                  </a:cubicBezTo>
                  <a:cubicBezTo>
                    <a:pt x="4989" y="21042"/>
                    <a:pt x="6412" y="21417"/>
                    <a:pt x="8029" y="21292"/>
                  </a:cubicBezTo>
                  <a:cubicBezTo>
                    <a:pt x="9646" y="21167"/>
                    <a:pt x="11456" y="20543"/>
                    <a:pt x="13461" y="19170"/>
                  </a:cubicBezTo>
                  <a:cubicBezTo>
                    <a:pt x="15466" y="17796"/>
                    <a:pt x="17665" y="15674"/>
                    <a:pt x="19087" y="13676"/>
                  </a:cubicBezTo>
                  <a:cubicBezTo>
                    <a:pt x="20510" y="11678"/>
                    <a:pt x="21157" y="9805"/>
                    <a:pt x="21351" y="7933"/>
                  </a:cubicBezTo>
                  <a:cubicBezTo>
                    <a:pt x="21545" y="6060"/>
                    <a:pt x="21286" y="4187"/>
                    <a:pt x="20640" y="2751"/>
                  </a:cubicBezTo>
                  <a:cubicBezTo>
                    <a:pt x="19993" y="1315"/>
                    <a:pt x="18958" y="316"/>
                    <a:pt x="17018" y="67"/>
                  </a:cubicBezTo>
                  <a:cubicBezTo>
                    <a:pt x="15078" y="-183"/>
                    <a:pt x="12232" y="316"/>
                    <a:pt x="9387" y="816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</p:grpSp>
      <p:grpSp>
        <p:nvGrpSpPr>
          <p:cNvPr id="403" name="Zeichnung"/>
          <p:cNvGrpSpPr/>
          <p:nvPr/>
        </p:nvGrpSpPr>
        <p:grpSpPr>
          <a:xfrm>
            <a:off x="4748600" y="2813094"/>
            <a:ext cx="1171321" cy="661199"/>
            <a:chOff x="0" y="0"/>
            <a:chExt cx="2342640" cy="1322395"/>
          </a:xfrm>
        </p:grpSpPr>
        <p:sp>
          <p:nvSpPr>
            <p:cNvPr id="391" name="Linie"/>
            <p:cNvSpPr/>
            <p:nvPr/>
          </p:nvSpPr>
          <p:spPr>
            <a:xfrm>
              <a:off x="36065" y="96174"/>
              <a:ext cx="520945" cy="658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84" extrusionOk="0">
                  <a:moveTo>
                    <a:pt x="15951" y="0"/>
                  </a:moveTo>
                  <a:cubicBezTo>
                    <a:pt x="15120" y="130"/>
                    <a:pt x="14289" y="260"/>
                    <a:pt x="13375" y="1431"/>
                  </a:cubicBezTo>
                  <a:cubicBezTo>
                    <a:pt x="12462" y="2602"/>
                    <a:pt x="11465" y="4814"/>
                    <a:pt x="11049" y="6246"/>
                  </a:cubicBezTo>
                  <a:cubicBezTo>
                    <a:pt x="10634" y="7677"/>
                    <a:pt x="10800" y="8328"/>
                    <a:pt x="11465" y="8588"/>
                  </a:cubicBezTo>
                  <a:cubicBezTo>
                    <a:pt x="12129" y="8848"/>
                    <a:pt x="13292" y="8718"/>
                    <a:pt x="14289" y="8458"/>
                  </a:cubicBezTo>
                  <a:cubicBezTo>
                    <a:pt x="15286" y="8198"/>
                    <a:pt x="16117" y="7807"/>
                    <a:pt x="17197" y="7547"/>
                  </a:cubicBezTo>
                  <a:cubicBezTo>
                    <a:pt x="18277" y="7287"/>
                    <a:pt x="19606" y="7157"/>
                    <a:pt x="20437" y="7417"/>
                  </a:cubicBezTo>
                  <a:cubicBezTo>
                    <a:pt x="21268" y="7677"/>
                    <a:pt x="21600" y="8328"/>
                    <a:pt x="21600" y="9824"/>
                  </a:cubicBezTo>
                  <a:cubicBezTo>
                    <a:pt x="21600" y="11320"/>
                    <a:pt x="21268" y="13663"/>
                    <a:pt x="20271" y="15680"/>
                  </a:cubicBezTo>
                  <a:cubicBezTo>
                    <a:pt x="19274" y="17696"/>
                    <a:pt x="17612" y="19388"/>
                    <a:pt x="15702" y="20364"/>
                  </a:cubicBezTo>
                  <a:cubicBezTo>
                    <a:pt x="13791" y="21340"/>
                    <a:pt x="11631" y="21600"/>
                    <a:pt x="9471" y="21210"/>
                  </a:cubicBezTo>
                  <a:cubicBezTo>
                    <a:pt x="7311" y="20819"/>
                    <a:pt x="5151" y="19778"/>
                    <a:pt x="3572" y="18412"/>
                  </a:cubicBezTo>
                  <a:cubicBezTo>
                    <a:pt x="1994" y="17046"/>
                    <a:pt x="997" y="15354"/>
                    <a:pt x="0" y="13663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392" name="Linie"/>
            <p:cNvSpPr/>
            <p:nvPr/>
          </p:nvSpPr>
          <p:spPr>
            <a:xfrm>
              <a:off x="468849" y="0"/>
              <a:ext cx="420763" cy="48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617" y="7200"/>
                    <a:pt x="1234" y="14400"/>
                    <a:pt x="3189" y="18000"/>
                  </a:cubicBezTo>
                  <a:cubicBezTo>
                    <a:pt x="5143" y="21600"/>
                    <a:pt x="8434" y="21600"/>
                    <a:pt x="11726" y="21600"/>
                  </a:cubicBezTo>
                  <a:cubicBezTo>
                    <a:pt x="15017" y="21600"/>
                    <a:pt x="18309" y="21600"/>
                    <a:pt x="21600" y="21600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393" name="Linie"/>
            <p:cNvSpPr/>
            <p:nvPr/>
          </p:nvSpPr>
          <p:spPr>
            <a:xfrm>
              <a:off x="1026339" y="48086"/>
              <a:ext cx="507439" cy="602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0" h="21348" extrusionOk="0">
                  <a:moveTo>
                    <a:pt x="12276" y="1705"/>
                  </a:moveTo>
                  <a:cubicBezTo>
                    <a:pt x="10448" y="1847"/>
                    <a:pt x="8620" y="1989"/>
                    <a:pt x="6626" y="3339"/>
                  </a:cubicBezTo>
                  <a:cubicBezTo>
                    <a:pt x="4633" y="4689"/>
                    <a:pt x="2473" y="7247"/>
                    <a:pt x="1226" y="9805"/>
                  </a:cubicBezTo>
                  <a:cubicBezTo>
                    <a:pt x="-20" y="12363"/>
                    <a:pt x="-352" y="14921"/>
                    <a:pt x="396" y="16911"/>
                  </a:cubicBezTo>
                  <a:cubicBezTo>
                    <a:pt x="1143" y="18900"/>
                    <a:pt x="2971" y="20321"/>
                    <a:pt x="4716" y="20961"/>
                  </a:cubicBezTo>
                  <a:cubicBezTo>
                    <a:pt x="6460" y="21600"/>
                    <a:pt x="8122" y="21458"/>
                    <a:pt x="10033" y="20463"/>
                  </a:cubicBezTo>
                  <a:cubicBezTo>
                    <a:pt x="11943" y="19468"/>
                    <a:pt x="14103" y="17621"/>
                    <a:pt x="16014" y="15561"/>
                  </a:cubicBezTo>
                  <a:cubicBezTo>
                    <a:pt x="17925" y="13500"/>
                    <a:pt x="19586" y="11226"/>
                    <a:pt x="20417" y="9308"/>
                  </a:cubicBezTo>
                  <a:cubicBezTo>
                    <a:pt x="21248" y="7389"/>
                    <a:pt x="21248" y="5826"/>
                    <a:pt x="20417" y="4405"/>
                  </a:cubicBezTo>
                  <a:cubicBezTo>
                    <a:pt x="19586" y="2984"/>
                    <a:pt x="17925" y="1705"/>
                    <a:pt x="15848" y="995"/>
                  </a:cubicBezTo>
                  <a:cubicBezTo>
                    <a:pt x="13771" y="284"/>
                    <a:pt x="11279" y="142"/>
                    <a:pt x="8786" y="0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394" name="Linie"/>
            <p:cNvSpPr/>
            <p:nvPr/>
          </p:nvSpPr>
          <p:spPr>
            <a:xfrm>
              <a:off x="1868884" y="65528"/>
              <a:ext cx="473757" cy="6317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5" h="21416" extrusionOk="0">
                  <a:moveTo>
                    <a:pt x="13143" y="2261"/>
                  </a:moveTo>
                  <a:cubicBezTo>
                    <a:pt x="12429" y="1854"/>
                    <a:pt x="11715" y="1446"/>
                    <a:pt x="10554" y="1514"/>
                  </a:cubicBezTo>
                  <a:cubicBezTo>
                    <a:pt x="9394" y="1582"/>
                    <a:pt x="7788" y="2125"/>
                    <a:pt x="6092" y="3552"/>
                  </a:cubicBezTo>
                  <a:cubicBezTo>
                    <a:pt x="4396" y="4978"/>
                    <a:pt x="2611" y="7288"/>
                    <a:pt x="1540" y="9665"/>
                  </a:cubicBezTo>
                  <a:cubicBezTo>
                    <a:pt x="469" y="12042"/>
                    <a:pt x="112" y="14488"/>
                    <a:pt x="22" y="16118"/>
                  </a:cubicBezTo>
                  <a:cubicBezTo>
                    <a:pt x="-67" y="17748"/>
                    <a:pt x="112" y="18563"/>
                    <a:pt x="558" y="19310"/>
                  </a:cubicBezTo>
                  <a:cubicBezTo>
                    <a:pt x="1004" y="20058"/>
                    <a:pt x="1718" y="20737"/>
                    <a:pt x="2521" y="21076"/>
                  </a:cubicBezTo>
                  <a:cubicBezTo>
                    <a:pt x="3325" y="21416"/>
                    <a:pt x="4217" y="21416"/>
                    <a:pt x="5110" y="21416"/>
                  </a:cubicBezTo>
                  <a:cubicBezTo>
                    <a:pt x="6002" y="21416"/>
                    <a:pt x="6895" y="21416"/>
                    <a:pt x="8680" y="20601"/>
                  </a:cubicBezTo>
                  <a:cubicBezTo>
                    <a:pt x="10465" y="19786"/>
                    <a:pt x="13143" y="18156"/>
                    <a:pt x="15553" y="16118"/>
                  </a:cubicBezTo>
                  <a:cubicBezTo>
                    <a:pt x="17963" y="14080"/>
                    <a:pt x="20105" y="11635"/>
                    <a:pt x="20819" y="9258"/>
                  </a:cubicBezTo>
                  <a:cubicBezTo>
                    <a:pt x="21533" y="6880"/>
                    <a:pt x="20819" y="4571"/>
                    <a:pt x="19659" y="2941"/>
                  </a:cubicBezTo>
                  <a:cubicBezTo>
                    <a:pt x="18498" y="1310"/>
                    <a:pt x="16892" y="359"/>
                    <a:pt x="15285" y="88"/>
                  </a:cubicBezTo>
                  <a:cubicBezTo>
                    <a:pt x="13678" y="-184"/>
                    <a:pt x="12072" y="224"/>
                    <a:pt x="10465" y="631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395" name="Linie"/>
            <p:cNvSpPr/>
            <p:nvPr/>
          </p:nvSpPr>
          <p:spPr>
            <a:xfrm>
              <a:off x="0" y="1250263"/>
              <a:ext cx="72132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extrusionOk="0">
                  <a:moveTo>
                    <a:pt x="0" y="0"/>
                  </a:moveTo>
                  <a:cubicBezTo>
                    <a:pt x="7200" y="21600"/>
                    <a:pt x="14400" y="21600"/>
                    <a:pt x="21600" y="0"/>
                  </a:cubicBezTo>
                </a:path>
              </a:pathLst>
            </a:custGeom>
            <a:noFill/>
            <a:ln w="889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396" name="Linie"/>
            <p:cNvSpPr/>
            <p:nvPr/>
          </p:nvSpPr>
          <p:spPr>
            <a:xfrm>
              <a:off x="360653" y="1298350"/>
              <a:ext cx="48088" cy="240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889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397" name="Linie"/>
            <p:cNvSpPr/>
            <p:nvPr/>
          </p:nvSpPr>
          <p:spPr>
            <a:xfrm>
              <a:off x="661197" y="1298350"/>
              <a:ext cx="72132" cy="240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889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398" name="Linie"/>
            <p:cNvSpPr/>
            <p:nvPr/>
          </p:nvSpPr>
          <p:spPr>
            <a:xfrm>
              <a:off x="1069937" y="1262285"/>
              <a:ext cx="60110" cy="240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889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399" name="Linie"/>
            <p:cNvSpPr/>
            <p:nvPr/>
          </p:nvSpPr>
          <p:spPr>
            <a:xfrm>
              <a:off x="1310373" y="1238242"/>
              <a:ext cx="72131" cy="1"/>
            </a:xfrm>
            <a:prstGeom prst="ellipse">
              <a:avLst/>
            </a:prstGeom>
            <a:noFill/>
            <a:ln w="889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400" name="Linie"/>
            <p:cNvSpPr/>
            <p:nvPr/>
          </p:nvSpPr>
          <p:spPr>
            <a:xfrm>
              <a:off x="1538786" y="1238242"/>
              <a:ext cx="84154" cy="1"/>
            </a:xfrm>
            <a:prstGeom prst="ellipse">
              <a:avLst/>
            </a:prstGeom>
            <a:noFill/>
            <a:ln w="889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401" name="Linie"/>
            <p:cNvSpPr/>
            <p:nvPr/>
          </p:nvSpPr>
          <p:spPr>
            <a:xfrm>
              <a:off x="1851352" y="1214198"/>
              <a:ext cx="72132" cy="120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889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402" name="Linie"/>
            <p:cNvSpPr/>
            <p:nvPr/>
          </p:nvSpPr>
          <p:spPr>
            <a:xfrm>
              <a:off x="2199984" y="1202177"/>
              <a:ext cx="36066" cy="24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889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</p:grpSp>
      <p:grpSp>
        <p:nvGrpSpPr>
          <p:cNvPr id="411" name="Zeichnung"/>
          <p:cNvGrpSpPr/>
          <p:nvPr/>
        </p:nvGrpSpPr>
        <p:grpSpPr>
          <a:xfrm>
            <a:off x="6660062" y="2754355"/>
            <a:ext cx="2212007" cy="358645"/>
            <a:chOff x="0" y="0"/>
            <a:chExt cx="4424012" cy="717288"/>
          </a:xfrm>
        </p:grpSpPr>
        <p:sp>
          <p:nvSpPr>
            <p:cNvPr id="404" name="Linie"/>
            <p:cNvSpPr/>
            <p:nvPr/>
          </p:nvSpPr>
          <p:spPr>
            <a:xfrm>
              <a:off x="156281" y="225675"/>
              <a:ext cx="48090" cy="420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6200" y="5760"/>
                    <a:pt x="10800" y="11520"/>
                    <a:pt x="7200" y="15120"/>
                  </a:cubicBezTo>
                  <a:cubicBezTo>
                    <a:pt x="3600" y="18720"/>
                    <a:pt x="1800" y="20160"/>
                    <a:pt x="0" y="21600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405" name="Linie"/>
            <p:cNvSpPr/>
            <p:nvPr/>
          </p:nvSpPr>
          <p:spPr>
            <a:xfrm>
              <a:off x="0" y="430045"/>
              <a:ext cx="516936" cy="8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023" y="10800"/>
                    <a:pt x="10046" y="21600"/>
                    <a:pt x="13646" y="21600"/>
                  </a:cubicBezTo>
                  <a:cubicBezTo>
                    <a:pt x="17246" y="21600"/>
                    <a:pt x="19423" y="10800"/>
                    <a:pt x="21600" y="0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406" name="Linie"/>
            <p:cNvSpPr/>
            <p:nvPr/>
          </p:nvSpPr>
          <p:spPr>
            <a:xfrm>
              <a:off x="1226219" y="64565"/>
              <a:ext cx="336612" cy="5433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80" extrusionOk="0">
                  <a:moveTo>
                    <a:pt x="0" y="2082"/>
                  </a:moveTo>
                  <a:cubicBezTo>
                    <a:pt x="2314" y="1452"/>
                    <a:pt x="4629" y="821"/>
                    <a:pt x="7200" y="427"/>
                  </a:cubicBezTo>
                  <a:cubicBezTo>
                    <a:pt x="9771" y="33"/>
                    <a:pt x="12600" y="-125"/>
                    <a:pt x="14400" y="111"/>
                  </a:cubicBezTo>
                  <a:cubicBezTo>
                    <a:pt x="16200" y="348"/>
                    <a:pt x="16971" y="979"/>
                    <a:pt x="16586" y="2003"/>
                  </a:cubicBezTo>
                  <a:cubicBezTo>
                    <a:pt x="16200" y="3028"/>
                    <a:pt x="14657" y="4447"/>
                    <a:pt x="13371" y="5393"/>
                  </a:cubicBezTo>
                  <a:cubicBezTo>
                    <a:pt x="12086" y="6339"/>
                    <a:pt x="11057" y="6812"/>
                    <a:pt x="11186" y="7206"/>
                  </a:cubicBezTo>
                  <a:cubicBezTo>
                    <a:pt x="11314" y="7601"/>
                    <a:pt x="12600" y="7916"/>
                    <a:pt x="14014" y="8074"/>
                  </a:cubicBezTo>
                  <a:cubicBezTo>
                    <a:pt x="15429" y="8231"/>
                    <a:pt x="16971" y="8231"/>
                    <a:pt x="18257" y="8547"/>
                  </a:cubicBezTo>
                  <a:cubicBezTo>
                    <a:pt x="19543" y="8862"/>
                    <a:pt x="20571" y="9493"/>
                    <a:pt x="21086" y="10596"/>
                  </a:cubicBezTo>
                  <a:cubicBezTo>
                    <a:pt x="21600" y="11700"/>
                    <a:pt x="21600" y="13276"/>
                    <a:pt x="21600" y="14459"/>
                  </a:cubicBezTo>
                  <a:cubicBezTo>
                    <a:pt x="21600" y="15641"/>
                    <a:pt x="21600" y="16430"/>
                    <a:pt x="20057" y="17533"/>
                  </a:cubicBezTo>
                  <a:cubicBezTo>
                    <a:pt x="18514" y="18637"/>
                    <a:pt x="15429" y="20056"/>
                    <a:pt x="12600" y="20766"/>
                  </a:cubicBezTo>
                  <a:cubicBezTo>
                    <a:pt x="9771" y="21475"/>
                    <a:pt x="7200" y="21475"/>
                    <a:pt x="5271" y="21239"/>
                  </a:cubicBezTo>
                  <a:cubicBezTo>
                    <a:pt x="3343" y="21002"/>
                    <a:pt x="2057" y="20529"/>
                    <a:pt x="1286" y="20135"/>
                  </a:cubicBezTo>
                  <a:cubicBezTo>
                    <a:pt x="514" y="19741"/>
                    <a:pt x="257" y="19425"/>
                    <a:pt x="0" y="19110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407" name="Linie"/>
            <p:cNvSpPr/>
            <p:nvPr/>
          </p:nvSpPr>
          <p:spPr>
            <a:xfrm>
              <a:off x="1925272" y="0"/>
              <a:ext cx="515149" cy="616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5" h="21318" extrusionOk="0">
                  <a:moveTo>
                    <a:pt x="1432" y="4474"/>
                  </a:moveTo>
                  <a:cubicBezTo>
                    <a:pt x="1599" y="3782"/>
                    <a:pt x="1767" y="3090"/>
                    <a:pt x="3023" y="2328"/>
                  </a:cubicBezTo>
                  <a:cubicBezTo>
                    <a:pt x="4278" y="1567"/>
                    <a:pt x="6623" y="736"/>
                    <a:pt x="8213" y="320"/>
                  </a:cubicBezTo>
                  <a:cubicBezTo>
                    <a:pt x="9804" y="-95"/>
                    <a:pt x="10641" y="-95"/>
                    <a:pt x="11227" y="251"/>
                  </a:cubicBezTo>
                  <a:cubicBezTo>
                    <a:pt x="11813" y="597"/>
                    <a:pt x="12148" y="1290"/>
                    <a:pt x="12148" y="2743"/>
                  </a:cubicBezTo>
                  <a:cubicBezTo>
                    <a:pt x="12148" y="4197"/>
                    <a:pt x="11813" y="6413"/>
                    <a:pt x="10306" y="9182"/>
                  </a:cubicBezTo>
                  <a:cubicBezTo>
                    <a:pt x="8799" y="11951"/>
                    <a:pt x="6120" y="15274"/>
                    <a:pt x="4446" y="17143"/>
                  </a:cubicBezTo>
                  <a:cubicBezTo>
                    <a:pt x="2772" y="19013"/>
                    <a:pt x="2102" y="19428"/>
                    <a:pt x="1432" y="19843"/>
                  </a:cubicBezTo>
                  <a:cubicBezTo>
                    <a:pt x="762" y="20259"/>
                    <a:pt x="92" y="20674"/>
                    <a:pt x="9" y="20605"/>
                  </a:cubicBezTo>
                  <a:cubicBezTo>
                    <a:pt x="-75" y="20536"/>
                    <a:pt x="427" y="19982"/>
                    <a:pt x="1516" y="19636"/>
                  </a:cubicBezTo>
                  <a:cubicBezTo>
                    <a:pt x="2604" y="19290"/>
                    <a:pt x="4278" y="19151"/>
                    <a:pt x="6539" y="19567"/>
                  </a:cubicBezTo>
                  <a:cubicBezTo>
                    <a:pt x="8799" y="19982"/>
                    <a:pt x="11646" y="20951"/>
                    <a:pt x="14241" y="21228"/>
                  </a:cubicBezTo>
                  <a:cubicBezTo>
                    <a:pt x="16837" y="21505"/>
                    <a:pt x="19181" y="21090"/>
                    <a:pt x="21525" y="20674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408" name="Linie"/>
            <p:cNvSpPr/>
            <p:nvPr/>
          </p:nvSpPr>
          <p:spPr>
            <a:xfrm>
              <a:off x="2722462" y="57370"/>
              <a:ext cx="544527" cy="659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6" h="21428" extrusionOk="0">
                  <a:moveTo>
                    <a:pt x="10041" y="0"/>
                  </a:moveTo>
                  <a:cubicBezTo>
                    <a:pt x="8332" y="0"/>
                    <a:pt x="6622" y="0"/>
                    <a:pt x="5068" y="846"/>
                  </a:cubicBezTo>
                  <a:cubicBezTo>
                    <a:pt x="3514" y="1692"/>
                    <a:pt x="2116" y="3383"/>
                    <a:pt x="1184" y="5270"/>
                  </a:cubicBezTo>
                  <a:cubicBezTo>
                    <a:pt x="251" y="7157"/>
                    <a:pt x="-215" y="9239"/>
                    <a:pt x="96" y="11646"/>
                  </a:cubicBezTo>
                  <a:cubicBezTo>
                    <a:pt x="407" y="14053"/>
                    <a:pt x="1494" y="16786"/>
                    <a:pt x="2738" y="18542"/>
                  </a:cubicBezTo>
                  <a:cubicBezTo>
                    <a:pt x="3981" y="20299"/>
                    <a:pt x="5379" y="21080"/>
                    <a:pt x="6933" y="21340"/>
                  </a:cubicBezTo>
                  <a:cubicBezTo>
                    <a:pt x="8487" y="21600"/>
                    <a:pt x="10197" y="21340"/>
                    <a:pt x="12527" y="19843"/>
                  </a:cubicBezTo>
                  <a:cubicBezTo>
                    <a:pt x="14858" y="18347"/>
                    <a:pt x="17811" y="15614"/>
                    <a:pt x="19443" y="13012"/>
                  </a:cubicBezTo>
                  <a:cubicBezTo>
                    <a:pt x="21074" y="10410"/>
                    <a:pt x="21385" y="7937"/>
                    <a:pt x="20919" y="5986"/>
                  </a:cubicBezTo>
                  <a:cubicBezTo>
                    <a:pt x="20453" y="4034"/>
                    <a:pt x="19209" y="2602"/>
                    <a:pt x="17189" y="1627"/>
                  </a:cubicBezTo>
                  <a:cubicBezTo>
                    <a:pt x="15169" y="651"/>
                    <a:pt x="12372" y="130"/>
                    <a:pt x="10585" y="65"/>
                  </a:cubicBezTo>
                  <a:cubicBezTo>
                    <a:pt x="8798" y="0"/>
                    <a:pt x="8021" y="390"/>
                    <a:pt x="7244" y="781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409" name="Linie"/>
            <p:cNvSpPr/>
            <p:nvPr/>
          </p:nvSpPr>
          <p:spPr>
            <a:xfrm>
              <a:off x="4063358" y="355599"/>
              <a:ext cx="336612" cy="26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297" extrusionOk="0">
                  <a:moveTo>
                    <a:pt x="0" y="20297"/>
                  </a:moveTo>
                  <a:cubicBezTo>
                    <a:pt x="3086" y="11040"/>
                    <a:pt x="6171" y="1783"/>
                    <a:pt x="9771" y="240"/>
                  </a:cubicBezTo>
                  <a:cubicBezTo>
                    <a:pt x="13371" y="-1303"/>
                    <a:pt x="17486" y="4868"/>
                    <a:pt x="21600" y="11040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410" name="Linie"/>
            <p:cNvSpPr/>
            <p:nvPr/>
          </p:nvSpPr>
          <p:spPr>
            <a:xfrm>
              <a:off x="3991228" y="622394"/>
              <a:ext cx="432785" cy="12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</p:grpSp>
      <p:pic>
        <p:nvPicPr>
          <p:cNvPr id="412" name="Audioaufnahme.m4a" descr="Audioaufnahme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891725" y="811470"/>
            <a:ext cx="285751" cy="285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3" name="Audioaufnahme.m4a" descr="Audioaufnahme.m4a"/>
          <p:cNvPicPr>
            <a:picLocks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855660" y="1785233"/>
            <a:ext cx="285751" cy="285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4" name="Audioaufnahme.m4a" descr="Audioaufnahme.m4a"/>
          <p:cNvPicPr>
            <a:picLocks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783529" y="2626757"/>
            <a:ext cx="285751" cy="285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5" name="Audioaufnahme.m4a" descr="Audioaufnahme.m4a"/>
          <p:cNvPicPr>
            <a:picLocks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723421" y="3456259"/>
            <a:ext cx="285751" cy="2857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4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1694" fill="hold"/>
                                        <p:tgtEl>
                                          <p:spTgt spid="4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614" fill="hold"/>
                                        <p:tgtEl>
                                          <p:spTgt spid="4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9" fill="hold" display="0">
                  <p:stCondLst>
                    <p:cond delay="indefinite"/>
                  </p:stCondLst>
                </p:cTn>
                <p:tgtEl>
                  <p:spTgt spid="412"/>
                </p:tgtEl>
              </p:cMediaNode>
            </p:audio>
            <p:audio>
              <p:cMediaNode vol="100000" showWhenStopped="0">
                <p:cTn id="20" fill="hold" display="0">
                  <p:stCondLst>
                    <p:cond delay="indefinite"/>
                  </p:stCondLst>
                </p:cTn>
                <p:tgtEl>
                  <p:spTgt spid="413"/>
                </p:tgtEl>
              </p:cMediaNode>
            </p:audio>
            <p:audio>
              <p:cMediaNode vol="100000" showWhenStopped="0">
                <p:cTn id="21" fill="hold" display="0">
                  <p:stCondLst>
                    <p:cond delay="indefinite"/>
                  </p:stCondLst>
                </p:cTn>
                <p:tgtEl>
                  <p:spTgt spid="414"/>
                </p:tgtEl>
              </p:cMediaNode>
            </p:audio>
            <p:audio>
              <p:cMediaNode vol="100000" showWhenStopped="0">
                <p:cTn id="22" fill="hold" display="0">
                  <p:stCondLst>
                    <p:cond delay="indefinite"/>
                  </p:stCondLst>
                </p:cTn>
                <p:tgtEl>
                  <p:spTgt spid="415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00238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D8011C-B256-4BA0-8FBF-45B209D2F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Warum – aus Lehrersicht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867BCFF-54B1-4FF4-AC2F-455A172047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Individualisierung</a:t>
            </a:r>
          </a:p>
          <a:p>
            <a:pPr marL="0" indent="0">
              <a:buNone/>
            </a:pPr>
            <a:endParaRPr lang="de-DE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de-D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Bereitstellen von Material, das zeitlich unabhängig genutzt werden kann</a:t>
            </a:r>
          </a:p>
          <a:p>
            <a:pPr marL="0" indent="0">
              <a:buNone/>
            </a:pPr>
            <a:endParaRPr lang="de-DE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de-D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als Mittel der gestuften Hilfe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82580655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Grafik 2" descr="Grafik 2"/>
          <p:cNvPicPr>
            <a:picLocks noChangeAspect="1"/>
          </p:cNvPicPr>
          <p:nvPr/>
        </p:nvPicPr>
        <p:blipFill>
          <a:blip r:embed="rId2"/>
          <a:srcRect t="72085"/>
          <a:stretch>
            <a:fillRect/>
          </a:stretch>
        </p:blipFill>
        <p:spPr>
          <a:xfrm>
            <a:off x="-141146" y="4906764"/>
            <a:ext cx="12275858" cy="1951326"/>
          </a:xfrm>
          <a:prstGeom prst="rect">
            <a:avLst/>
          </a:prstGeom>
          <a:ln w="12700">
            <a:miter lim="400000"/>
          </a:ln>
        </p:spPr>
      </p:pic>
      <p:pic>
        <p:nvPicPr>
          <p:cNvPr id="418" name="Grafik 4" descr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66" y="-1371939"/>
            <a:ext cx="12192001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9" name="Grafik 3" descr="Grafik 3"/>
          <p:cNvPicPr>
            <a:picLocks noChangeAspect="1"/>
          </p:cNvPicPr>
          <p:nvPr/>
        </p:nvPicPr>
        <p:blipFill>
          <a:blip r:embed="rId4"/>
          <a:srcRect l="36525" t="2261" r="3233" b="40029"/>
          <a:stretch>
            <a:fillRect/>
          </a:stretch>
        </p:blipFill>
        <p:spPr>
          <a:xfrm>
            <a:off x="3437347" y="72370"/>
            <a:ext cx="9340598" cy="5095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0" name="Grafik 5" descr="Grafik 5"/>
          <p:cNvPicPr>
            <a:picLocks noChangeAspect="1"/>
          </p:cNvPicPr>
          <p:nvPr/>
        </p:nvPicPr>
        <p:blipFill>
          <a:blip r:embed="rId5"/>
          <a:srcRect l="39724" t="31490" r="29996" b="26802"/>
          <a:stretch>
            <a:fillRect/>
          </a:stretch>
        </p:blipFill>
        <p:spPr>
          <a:xfrm>
            <a:off x="143566" y="0"/>
            <a:ext cx="3578136" cy="2806547"/>
          </a:xfrm>
          <a:prstGeom prst="rect">
            <a:avLst/>
          </a:prstGeom>
          <a:ln w="12700">
            <a:miter lim="400000"/>
          </a:ln>
        </p:spPr>
      </p:pic>
      <p:pic>
        <p:nvPicPr>
          <p:cNvPr id="421" name="Grafik 11" descr="Grafik 11"/>
          <p:cNvPicPr>
            <a:picLocks noChangeAspect="1"/>
          </p:cNvPicPr>
          <p:nvPr/>
        </p:nvPicPr>
        <p:blipFill>
          <a:blip r:embed="rId6"/>
          <a:srcRect l="19783" t="32610" r="66130" b="16365"/>
          <a:stretch>
            <a:fillRect/>
          </a:stretch>
        </p:blipFill>
        <p:spPr>
          <a:xfrm>
            <a:off x="1932679" y="2484044"/>
            <a:ext cx="1625603" cy="3352785"/>
          </a:xfrm>
          <a:prstGeom prst="rect">
            <a:avLst/>
          </a:prstGeom>
          <a:ln w="12700">
            <a:miter lim="400000"/>
          </a:ln>
        </p:spPr>
      </p:pic>
      <p:pic>
        <p:nvPicPr>
          <p:cNvPr id="422" name="Grafik 11" descr="Grafik 11"/>
          <p:cNvPicPr>
            <a:picLocks noChangeAspect="1"/>
          </p:cNvPicPr>
          <p:nvPr/>
        </p:nvPicPr>
        <p:blipFill>
          <a:blip r:embed="rId7"/>
          <a:srcRect l="27877" t="59125" r="57327" b="14894"/>
          <a:stretch>
            <a:fillRect/>
          </a:stretch>
        </p:blipFill>
        <p:spPr>
          <a:xfrm>
            <a:off x="20307" y="2484044"/>
            <a:ext cx="1592248" cy="1592190"/>
          </a:xfrm>
          <a:prstGeom prst="rect">
            <a:avLst/>
          </a:prstGeom>
          <a:ln w="12700">
            <a:miter lim="400000"/>
          </a:ln>
          <a:effectLst>
            <a:outerShdw blurRad="190500" dist="12700" dir="5400000" rotWithShape="0">
              <a:srgbClr val="000000">
                <a:alpha val="75000"/>
              </a:srgbClr>
            </a:outerShdw>
          </a:effectLst>
        </p:spPr>
      </p:pic>
      <p:pic>
        <p:nvPicPr>
          <p:cNvPr id="423" name="Grafik 2" descr="Grafik 2"/>
          <p:cNvPicPr>
            <a:picLocks noChangeAspect="1"/>
          </p:cNvPicPr>
          <p:nvPr/>
        </p:nvPicPr>
        <p:blipFill>
          <a:blip r:embed="rId8"/>
          <a:srcRect l="8304" t="61666" r="55395" b="6667"/>
          <a:stretch>
            <a:fillRect/>
          </a:stretch>
        </p:blipFill>
        <p:spPr>
          <a:xfrm>
            <a:off x="-521037" y="3463644"/>
            <a:ext cx="4940078" cy="2453895"/>
          </a:xfrm>
          <a:prstGeom prst="rect">
            <a:avLst/>
          </a:prstGeom>
          <a:ln w="12700">
            <a:miter lim="400000"/>
          </a:ln>
        </p:spPr>
      </p:pic>
      <p:pic>
        <p:nvPicPr>
          <p:cNvPr id="424" name="Grafik 15" descr="Grafik 15"/>
          <p:cNvPicPr>
            <a:picLocks noChangeAspect="1"/>
          </p:cNvPicPr>
          <p:nvPr/>
        </p:nvPicPr>
        <p:blipFill>
          <a:blip r:embed="rId9"/>
          <a:srcRect l="22398" r="60993" b="64792"/>
          <a:stretch>
            <a:fillRect/>
          </a:stretch>
        </p:blipFill>
        <p:spPr>
          <a:xfrm>
            <a:off x="2251965" y="4075116"/>
            <a:ext cx="1306311" cy="1576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425" name="Grafik 13" descr="Grafik 13"/>
          <p:cNvPicPr>
            <a:picLocks noChangeAspect="1"/>
          </p:cNvPicPr>
          <p:nvPr/>
        </p:nvPicPr>
        <p:blipFill>
          <a:blip r:embed="rId10"/>
          <a:srcRect l="1994" t="22122" r="81398" b="56667"/>
          <a:stretch>
            <a:fillRect/>
          </a:stretch>
        </p:blipFill>
        <p:spPr>
          <a:xfrm>
            <a:off x="-141146" y="3970540"/>
            <a:ext cx="2312363" cy="1681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6" name="Grafik 21" descr="Grafik 21"/>
          <p:cNvPicPr>
            <a:picLocks noChangeAspect="1"/>
          </p:cNvPicPr>
          <p:nvPr/>
        </p:nvPicPr>
        <p:blipFill>
          <a:blip r:embed="rId11"/>
          <a:srcRect l="5410" t="30456" r="55653" b="57156"/>
          <a:stretch>
            <a:fillRect/>
          </a:stretch>
        </p:blipFill>
        <p:spPr>
          <a:xfrm>
            <a:off x="387095" y="302282"/>
            <a:ext cx="2038056" cy="916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427" name="Grafik 21" descr="Grafik 21"/>
          <p:cNvPicPr>
            <a:picLocks noChangeAspect="1"/>
          </p:cNvPicPr>
          <p:nvPr/>
        </p:nvPicPr>
        <p:blipFill>
          <a:blip r:embed="rId11"/>
          <a:srcRect l="5410" t="30456" r="55653" b="57156"/>
          <a:stretch>
            <a:fillRect/>
          </a:stretch>
        </p:blipFill>
        <p:spPr>
          <a:xfrm>
            <a:off x="387095" y="1544828"/>
            <a:ext cx="2038056" cy="916499"/>
          </a:xfrm>
          <a:prstGeom prst="rect">
            <a:avLst/>
          </a:prstGeom>
          <a:ln w="12700">
            <a:miter lim="400000"/>
          </a:ln>
        </p:spPr>
      </p:pic>
      <p:sp>
        <p:nvSpPr>
          <p:cNvPr id="428" name="Abgerundetes Rechteck"/>
          <p:cNvSpPr/>
          <p:nvPr/>
        </p:nvSpPr>
        <p:spPr>
          <a:xfrm>
            <a:off x="541686" y="476671"/>
            <a:ext cx="1629526" cy="535146"/>
          </a:xfrm>
          <a:prstGeom prst="roundRect">
            <a:avLst>
              <a:gd name="adj" fmla="val 16775"/>
            </a:avLst>
          </a:prstGeom>
          <a:solidFill>
            <a:srgbClr val="FF4015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565150">
              <a:defRPr sz="32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 sz="1600"/>
          </a:p>
        </p:txBody>
      </p:sp>
      <p:sp>
        <p:nvSpPr>
          <p:cNvPr id="429" name="Deutsch"/>
          <p:cNvSpPr txBox="1"/>
          <p:nvPr/>
        </p:nvSpPr>
        <p:spPr>
          <a:xfrm>
            <a:off x="541686" y="517094"/>
            <a:ext cx="1586208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defRPr sz="6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3000"/>
              <a:t>Deutsch</a:t>
            </a:r>
          </a:p>
        </p:txBody>
      </p:sp>
      <p:sp>
        <p:nvSpPr>
          <p:cNvPr id="430" name="Abgerundetes Rechteck"/>
          <p:cNvSpPr/>
          <p:nvPr/>
        </p:nvSpPr>
        <p:spPr>
          <a:xfrm>
            <a:off x="620038" y="1724109"/>
            <a:ext cx="1572268" cy="511571"/>
          </a:xfrm>
          <a:prstGeom prst="roundRect">
            <a:avLst>
              <a:gd name="adj" fmla="val 15892"/>
            </a:avLst>
          </a:prstGeom>
          <a:solidFill>
            <a:srgbClr val="3A87FE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565150">
              <a:defRPr sz="32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 sz="1600"/>
          </a:p>
        </p:txBody>
      </p:sp>
      <p:sp>
        <p:nvSpPr>
          <p:cNvPr id="431" name="Mathe"/>
          <p:cNvSpPr txBox="1"/>
          <p:nvPr/>
        </p:nvSpPr>
        <p:spPr>
          <a:xfrm>
            <a:off x="541686" y="1705872"/>
            <a:ext cx="1586208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defRPr sz="6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3000"/>
              <a:t>Mathe</a:t>
            </a:r>
          </a:p>
        </p:txBody>
      </p:sp>
      <p:pic>
        <p:nvPicPr>
          <p:cNvPr id="432" name="IMG_6679.jpeg" descr="IMG_6679.jpeg"/>
          <p:cNvPicPr>
            <a:picLocks noChangeAspect="1"/>
          </p:cNvPicPr>
          <p:nvPr/>
        </p:nvPicPr>
        <p:blipFill>
          <a:blip r:embed="rId12"/>
          <a:srcRect l="5773" t="19659" r="4951"/>
          <a:stretch>
            <a:fillRect/>
          </a:stretch>
        </p:blipFill>
        <p:spPr>
          <a:xfrm>
            <a:off x="1258352" y="1544828"/>
            <a:ext cx="2686886" cy="24179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5" h="21596" extrusionOk="0">
                <a:moveTo>
                  <a:pt x="9211" y="0"/>
                </a:moveTo>
                <a:cubicBezTo>
                  <a:pt x="7871" y="13"/>
                  <a:pt x="6445" y="848"/>
                  <a:pt x="5626" y="2225"/>
                </a:cubicBezTo>
                <a:cubicBezTo>
                  <a:pt x="5411" y="2587"/>
                  <a:pt x="5391" y="2676"/>
                  <a:pt x="5394" y="3237"/>
                </a:cubicBezTo>
                <a:cubicBezTo>
                  <a:pt x="5396" y="3641"/>
                  <a:pt x="5467" y="4153"/>
                  <a:pt x="5602" y="4731"/>
                </a:cubicBezTo>
                <a:lnTo>
                  <a:pt x="5809" y="5610"/>
                </a:lnTo>
                <a:lnTo>
                  <a:pt x="5640" y="5681"/>
                </a:lnTo>
                <a:cubicBezTo>
                  <a:pt x="5376" y="5793"/>
                  <a:pt x="5293" y="6051"/>
                  <a:pt x="5344" y="6602"/>
                </a:cubicBezTo>
                <a:cubicBezTo>
                  <a:pt x="5422" y="7434"/>
                  <a:pt x="5885" y="8244"/>
                  <a:pt x="6339" y="8348"/>
                </a:cubicBezTo>
                <a:cubicBezTo>
                  <a:pt x="6553" y="8397"/>
                  <a:pt x="6600" y="8453"/>
                  <a:pt x="6674" y="8734"/>
                </a:cubicBezTo>
                <a:cubicBezTo>
                  <a:pt x="6721" y="8915"/>
                  <a:pt x="6810" y="9171"/>
                  <a:pt x="6873" y="9305"/>
                </a:cubicBezTo>
                <a:cubicBezTo>
                  <a:pt x="6992" y="9562"/>
                  <a:pt x="7460" y="10070"/>
                  <a:pt x="7723" y="10227"/>
                </a:cubicBezTo>
                <a:cubicBezTo>
                  <a:pt x="7924" y="10347"/>
                  <a:pt x="7826" y="10492"/>
                  <a:pt x="7404" y="10703"/>
                </a:cubicBezTo>
                <a:cubicBezTo>
                  <a:pt x="7239" y="10786"/>
                  <a:pt x="7024" y="10951"/>
                  <a:pt x="6927" y="11068"/>
                </a:cubicBezTo>
                <a:cubicBezTo>
                  <a:pt x="6829" y="11186"/>
                  <a:pt x="6673" y="11283"/>
                  <a:pt x="6578" y="11283"/>
                </a:cubicBezTo>
                <a:cubicBezTo>
                  <a:pt x="6331" y="11283"/>
                  <a:pt x="5962" y="11473"/>
                  <a:pt x="5777" y="11698"/>
                </a:cubicBezTo>
                <a:cubicBezTo>
                  <a:pt x="5690" y="11804"/>
                  <a:pt x="5362" y="12291"/>
                  <a:pt x="5048" y="12779"/>
                </a:cubicBezTo>
                <a:cubicBezTo>
                  <a:pt x="4735" y="13267"/>
                  <a:pt x="4445" y="13669"/>
                  <a:pt x="4405" y="13672"/>
                </a:cubicBezTo>
                <a:cubicBezTo>
                  <a:pt x="4365" y="13675"/>
                  <a:pt x="4258" y="13505"/>
                  <a:pt x="4168" y="13294"/>
                </a:cubicBezTo>
                <a:cubicBezTo>
                  <a:pt x="4077" y="13084"/>
                  <a:pt x="3937" y="12873"/>
                  <a:pt x="3857" y="12825"/>
                </a:cubicBezTo>
                <a:cubicBezTo>
                  <a:pt x="3777" y="12777"/>
                  <a:pt x="3713" y="12687"/>
                  <a:pt x="3713" y="12625"/>
                </a:cubicBezTo>
                <a:cubicBezTo>
                  <a:pt x="3713" y="12562"/>
                  <a:pt x="3648" y="12489"/>
                  <a:pt x="3569" y="12461"/>
                </a:cubicBezTo>
                <a:cubicBezTo>
                  <a:pt x="3491" y="12434"/>
                  <a:pt x="3359" y="12288"/>
                  <a:pt x="3275" y="12137"/>
                </a:cubicBezTo>
                <a:cubicBezTo>
                  <a:pt x="3158" y="11928"/>
                  <a:pt x="3078" y="11865"/>
                  <a:pt x="2932" y="11877"/>
                </a:cubicBezTo>
                <a:cubicBezTo>
                  <a:pt x="2743" y="11891"/>
                  <a:pt x="2741" y="11888"/>
                  <a:pt x="2757" y="11364"/>
                </a:cubicBezTo>
                <a:lnTo>
                  <a:pt x="2773" y="10836"/>
                </a:lnTo>
                <a:lnTo>
                  <a:pt x="3283" y="10260"/>
                </a:lnTo>
                <a:cubicBezTo>
                  <a:pt x="3745" y="9739"/>
                  <a:pt x="3781" y="9674"/>
                  <a:pt x="3671" y="9573"/>
                </a:cubicBezTo>
                <a:cubicBezTo>
                  <a:pt x="3604" y="9511"/>
                  <a:pt x="3424" y="9245"/>
                  <a:pt x="3270" y="8981"/>
                </a:cubicBezTo>
                <a:cubicBezTo>
                  <a:pt x="3003" y="8523"/>
                  <a:pt x="2995" y="8488"/>
                  <a:pt x="3090" y="8247"/>
                </a:cubicBezTo>
                <a:cubicBezTo>
                  <a:pt x="3537" y="7119"/>
                  <a:pt x="3657" y="6739"/>
                  <a:pt x="3693" y="6340"/>
                </a:cubicBezTo>
                <a:cubicBezTo>
                  <a:pt x="3732" y="5918"/>
                  <a:pt x="3726" y="5891"/>
                  <a:pt x="3614" y="5994"/>
                </a:cubicBezTo>
                <a:cubicBezTo>
                  <a:pt x="3547" y="6056"/>
                  <a:pt x="3342" y="6357"/>
                  <a:pt x="3159" y="6664"/>
                </a:cubicBezTo>
                <a:cubicBezTo>
                  <a:pt x="2842" y="7195"/>
                  <a:pt x="2694" y="7299"/>
                  <a:pt x="2689" y="6994"/>
                </a:cubicBezTo>
                <a:cubicBezTo>
                  <a:pt x="2687" y="6892"/>
                  <a:pt x="2648" y="6914"/>
                  <a:pt x="2536" y="7081"/>
                </a:cubicBezTo>
                <a:cubicBezTo>
                  <a:pt x="2352" y="7355"/>
                  <a:pt x="2229" y="7292"/>
                  <a:pt x="2294" y="6960"/>
                </a:cubicBezTo>
                <a:cubicBezTo>
                  <a:pt x="2352" y="6669"/>
                  <a:pt x="2265" y="5516"/>
                  <a:pt x="2186" y="5516"/>
                </a:cubicBezTo>
                <a:cubicBezTo>
                  <a:pt x="2092" y="5516"/>
                  <a:pt x="1901" y="6575"/>
                  <a:pt x="1848" y="7384"/>
                </a:cubicBezTo>
                <a:cubicBezTo>
                  <a:pt x="1793" y="8232"/>
                  <a:pt x="1770" y="8323"/>
                  <a:pt x="1645" y="8208"/>
                </a:cubicBezTo>
                <a:cubicBezTo>
                  <a:pt x="1598" y="8165"/>
                  <a:pt x="1466" y="8150"/>
                  <a:pt x="1350" y="8174"/>
                </a:cubicBezTo>
                <a:lnTo>
                  <a:pt x="1140" y="8220"/>
                </a:lnTo>
                <a:lnTo>
                  <a:pt x="1180" y="8816"/>
                </a:lnTo>
                <a:cubicBezTo>
                  <a:pt x="1221" y="9417"/>
                  <a:pt x="1143" y="9665"/>
                  <a:pt x="1022" y="9317"/>
                </a:cubicBezTo>
                <a:cubicBezTo>
                  <a:pt x="986" y="9214"/>
                  <a:pt x="928" y="9047"/>
                  <a:pt x="893" y="8945"/>
                </a:cubicBezTo>
                <a:cubicBezTo>
                  <a:pt x="837" y="8779"/>
                  <a:pt x="815" y="8772"/>
                  <a:pt x="691" y="8873"/>
                </a:cubicBezTo>
                <a:cubicBezTo>
                  <a:pt x="568" y="8973"/>
                  <a:pt x="562" y="9024"/>
                  <a:pt x="632" y="9332"/>
                </a:cubicBezTo>
                <a:cubicBezTo>
                  <a:pt x="712" y="9681"/>
                  <a:pt x="682" y="9815"/>
                  <a:pt x="455" y="10145"/>
                </a:cubicBezTo>
                <a:cubicBezTo>
                  <a:pt x="298" y="10375"/>
                  <a:pt x="72" y="11372"/>
                  <a:pt x="135" y="11556"/>
                </a:cubicBezTo>
                <a:cubicBezTo>
                  <a:pt x="222" y="11805"/>
                  <a:pt x="794" y="12445"/>
                  <a:pt x="1036" y="12564"/>
                </a:cubicBezTo>
                <a:cubicBezTo>
                  <a:pt x="1207" y="12648"/>
                  <a:pt x="1232" y="12695"/>
                  <a:pt x="1185" y="12846"/>
                </a:cubicBezTo>
                <a:cubicBezTo>
                  <a:pt x="1153" y="12946"/>
                  <a:pt x="1125" y="13174"/>
                  <a:pt x="1124" y="13353"/>
                </a:cubicBezTo>
                <a:lnTo>
                  <a:pt x="1122" y="13679"/>
                </a:lnTo>
                <a:lnTo>
                  <a:pt x="1446" y="13679"/>
                </a:lnTo>
                <a:cubicBezTo>
                  <a:pt x="1715" y="13679"/>
                  <a:pt x="1787" y="13713"/>
                  <a:pt x="1883" y="13890"/>
                </a:cubicBezTo>
                <a:cubicBezTo>
                  <a:pt x="1947" y="14006"/>
                  <a:pt x="2030" y="14105"/>
                  <a:pt x="2068" y="14108"/>
                </a:cubicBezTo>
                <a:cubicBezTo>
                  <a:pt x="2107" y="14111"/>
                  <a:pt x="2180" y="14249"/>
                  <a:pt x="2232" y="14416"/>
                </a:cubicBezTo>
                <a:cubicBezTo>
                  <a:pt x="2382" y="14900"/>
                  <a:pt x="3557" y="16800"/>
                  <a:pt x="3813" y="16974"/>
                </a:cubicBezTo>
                <a:cubicBezTo>
                  <a:pt x="4085" y="17158"/>
                  <a:pt x="4586" y="17177"/>
                  <a:pt x="4871" y="17013"/>
                </a:cubicBezTo>
                <a:cubicBezTo>
                  <a:pt x="4983" y="16948"/>
                  <a:pt x="5362" y="16451"/>
                  <a:pt x="5714" y="15909"/>
                </a:cubicBezTo>
                <a:cubicBezTo>
                  <a:pt x="6065" y="15366"/>
                  <a:pt x="6380" y="14953"/>
                  <a:pt x="6411" y="14991"/>
                </a:cubicBezTo>
                <a:cubicBezTo>
                  <a:pt x="6552" y="15161"/>
                  <a:pt x="6667" y="16553"/>
                  <a:pt x="6675" y="18186"/>
                </a:cubicBezTo>
                <a:cubicBezTo>
                  <a:pt x="6686" y="20342"/>
                  <a:pt x="6728" y="20746"/>
                  <a:pt x="6965" y="20919"/>
                </a:cubicBezTo>
                <a:cubicBezTo>
                  <a:pt x="7093" y="21012"/>
                  <a:pt x="7140" y="21121"/>
                  <a:pt x="7140" y="21321"/>
                </a:cubicBezTo>
                <a:lnTo>
                  <a:pt x="7140" y="21596"/>
                </a:lnTo>
                <a:lnTo>
                  <a:pt x="12400" y="21596"/>
                </a:lnTo>
                <a:lnTo>
                  <a:pt x="12349" y="21300"/>
                </a:lnTo>
                <a:cubicBezTo>
                  <a:pt x="12307" y="21053"/>
                  <a:pt x="12327" y="20983"/>
                  <a:pt x="12460" y="20871"/>
                </a:cubicBezTo>
                <a:cubicBezTo>
                  <a:pt x="12673" y="20693"/>
                  <a:pt x="12701" y="20361"/>
                  <a:pt x="12712" y="18023"/>
                </a:cubicBezTo>
                <a:cubicBezTo>
                  <a:pt x="12721" y="16007"/>
                  <a:pt x="12803" y="14640"/>
                  <a:pt x="12919" y="14560"/>
                </a:cubicBezTo>
                <a:cubicBezTo>
                  <a:pt x="12957" y="14533"/>
                  <a:pt x="13404" y="14970"/>
                  <a:pt x="13912" y="15529"/>
                </a:cubicBezTo>
                <a:cubicBezTo>
                  <a:pt x="14934" y="16654"/>
                  <a:pt x="15113" y="16757"/>
                  <a:pt x="15729" y="16573"/>
                </a:cubicBezTo>
                <a:cubicBezTo>
                  <a:pt x="16399" y="16374"/>
                  <a:pt x="16749" y="16501"/>
                  <a:pt x="16657" y="16910"/>
                </a:cubicBezTo>
                <a:cubicBezTo>
                  <a:pt x="16630" y="17030"/>
                  <a:pt x="16646" y="17137"/>
                  <a:pt x="16698" y="17172"/>
                </a:cubicBezTo>
                <a:cubicBezTo>
                  <a:pt x="16770" y="17222"/>
                  <a:pt x="18094" y="17535"/>
                  <a:pt x="18236" y="17536"/>
                </a:cubicBezTo>
                <a:cubicBezTo>
                  <a:pt x="18260" y="17536"/>
                  <a:pt x="18310" y="17380"/>
                  <a:pt x="18347" y="17190"/>
                </a:cubicBezTo>
                <a:cubicBezTo>
                  <a:pt x="18404" y="16902"/>
                  <a:pt x="18442" y="16848"/>
                  <a:pt x="18575" y="16864"/>
                </a:cubicBezTo>
                <a:cubicBezTo>
                  <a:pt x="18672" y="16875"/>
                  <a:pt x="18765" y="16820"/>
                  <a:pt x="18812" y="16722"/>
                </a:cubicBezTo>
                <a:cubicBezTo>
                  <a:pt x="18909" y="16520"/>
                  <a:pt x="19001" y="16520"/>
                  <a:pt x="19342" y="16724"/>
                </a:cubicBezTo>
                <a:cubicBezTo>
                  <a:pt x="19678" y="16924"/>
                  <a:pt x="19761" y="16927"/>
                  <a:pt x="19761" y="16740"/>
                </a:cubicBezTo>
                <a:cubicBezTo>
                  <a:pt x="19761" y="16659"/>
                  <a:pt x="19792" y="16559"/>
                  <a:pt x="19829" y="16517"/>
                </a:cubicBezTo>
                <a:cubicBezTo>
                  <a:pt x="19867" y="16474"/>
                  <a:pt x="19931" y="16073"/>
                  <a:pt x="19973" y="15627"/>
                </a:cubicBezTo>
                <a:cubicBezTo>
                  <a:pt x="20079" y="14475"/>
                  <a:pt x="20223" y="13983"/>
                  <a:pt x="20504" y="13814"/>
                </a:cubicBezTo>
                <a:cubicBezTo>
                  <a:pt x="20628" y="13739"/>
                  <a:pt x="20844" y="13571"/>
                  <a:pt x="20984" y="13438"/>
                </a:cubicBezTo>
                <a:lnTo>
                  <a:pt x="21238" y="13197"/>
                </a:lnTo>
                <a:lnTo>
                  <a:pt x="21192" y="12601"/>
                </a:lnTo>
                <a:cubicBezTo>
                  <a:pt x="21167" y="12274"/>
                  <a:pt x="21105" y="11914"/>
                  <a:pt x="21052" y="11802"/>
                </a:cubicBezTo>
                <a:cubicBezTo>
                  <a:pt x="20958" y="11603"/>
                  <a:pt x="20948" y="11616"/>
                  <a:pt x="20641" y="12334"/>
                </a:cubicBezTo>
                <a:cubicBezTo>
                  <a:pt x="20469" y="12738"/>
                  <a:pt x="20300" y="13048"/>
                  <a:pt x="20264" y="13023"/>
                </a:cubicBezTo>
                <a:cubicBezTo>
                  <a:pt x="20228" y="12999"/>
                  <a:pt x="20211" y="12588"/>
                  <a:pt x="20226" y="12111"/>
                </a:cubicBezTo>
                <a:cubicBezTo>
                  <a:pt x="20250" y="11358"/>
                  <a:pt x="20293" y="11112"/>
                  <a:pt x="20549" y="10267"/>
                </a:cubicBezTo>
                <a:cubicBezTo>
                  <a:pt x="20711" y="9731"/>
                  <a:pt x="20901" y="9147"/>
                  <a:pt x="20972" y="8968"/>
                </a:cubicBezTo>
                <a:cubicBezTo>
                  <a:pt x="21043" y="8790"/>
                  <a:pt x="21111" y="8560"/>
                  <a:pt x="21120" y="8460"/>
                </a:cubicBezTo>
                <a:cubicBezTo>
                  <a:pt x="21137" y="8287"/>
                  <a:pt x="21111" y="8277"/>
                  <a:pt x="20672" y="8277"/>
                </a:cubicBezTo>
                <a:cubicBezTo>
                  <a:pt x="20416" y="8277"/>
                  <a:pt x="20192" y="8250"/>
                  <a:pt x="20173" y="8217"/>
                </a:cubicBezTo>
                <a:cubicBezTo>
                  <a:pt x="20142" y="8160"/>
                  <a:pt x="20267" y="7431"/>
                  <a:pt x="20509" y="6269"/>
                </a:cubicBezTo>
                <a:cubicBezTo>
                  <a:pt x="20594" y="5863"/>
                  <a:pt x="20597" y="5745"/>
                  <a:pt x="20523" y="5677"/>
                </a:cubicBezTo>
                <a:cubicBezTo>
                  <a:pt x="20419" y="5580"/>
                  <a:pt x="18972" y="5230"/>
                  <a:pt x="18919" y="5289"/>
                </a:cubicBezTo>
                <a:cubicBezTo>
                  <a:pt x="18900" y="5310"/>
                  <a:pt x="18784" y="5864"/>
                  <a:pt x="18662" y="6521"/>
                </a:cubicBezTo>
                <a:cubicBezTo>
                  <a:pt x="18388" y="7998"/>
                  <a:pt x="18340" y="8152"/>
                  <a:pt x="18172" y="8071"/>
                </a:cubicBezTo>
                <a:cubicBezTo>
                  <a:pt x="18103" y="8038"/>
                  <a:pt x="17639" y="7884"/>
                  <a:pt x="17142" y="7729"/>
                </a:cubicBezTo>
                <a:cubicBezTo>
                  <a:pt x="16201" y="7437"/>
                  <a:pt x="16117" y="7444"/>
                  <a:pt x="16114" y="7804"/>
                </a:cubicBezTo>
                <a:cubicBezTo>
                  <a:pt x="16113" y="7914"/>
                  <a:pt x="16218" y="7949"/>
                  <a:pt x="16679" y="7992"/>
                </a:cubicBezTo>
                <a:cubicBezTo>
                  <a:pt x="16990" y="8020"/>
                  <a:pt x="17309" y="8050"/>
                  <a:pt x="17389" y="8059"/>
                </a:cubicBezTo>
                <a:cubicBezTo>
                  <a:pt x="17469" y="8068"/>
                  <a:pt x="17527" y="8112"/>
                  <a:pt x="17516" y="8156"/>
                </a:cubicBezTo>
                <a:cubicBezTo>
                  <a:pt x="17494" y="8251"/>
                  <a:pt x="16515" y="8263"/>
                  <a:pt x="15811" y="8178"/>
                </a:cubicBezTo>
                <a:lnTo>
                  <a:pt x="15327" y="8119"/>
                </a:lnTo>
                <a:lnTo>
                  <a:pt x="15283" y="8369"/>
                </a:lnTo>
                <a:cubicBezTo>
                  <a:pt x="15255" y="8524"/>
                  <a:pt x="15183" y="8633"/>
                  <a:pt x="15092" y="8660"/>
                </a:cubicBezTo>
                <a:cubicBezTo>
                  <a:pt x="14991" y="8689"/>
                  <a:pt x="14945" y="8771"/>
                  <a:pt x="14945" y="8919"/>
                </a:cubicBezTo>
                <a:cubicBezTo>
                  <a:pt x="14945" y="9057"/>
                  <a:pt x="14867" y="9212"/>
                  <a:pt x="14727" y="9349"/>
                </a:cubicBezTo>
                <a:cubicBezTo>
                  <a:pt x="14509" y="9563"/>
                  <a:pt x="14450" y="9836"/>
                  <a:pt x="14574" y="10055"/>
                </a:cubicBezTo>
                <a:cubicBezTo>
                  <a:pt x="14614" y="10125"/>
                  <a:pt x="14593" y="10251"/>
                  <a:pt x="14519" y="10395"/>
                </a:cubicBezTo>
                <a:cubicBezTo>
                  <a:pt x="14424" y="10578"/>
                  <a:pt x="14417" y="10672"/>
                  <a:pt x="14480" y="10859"/>
                </a:cubicBezTo>
                <a:cubicBezTo>
                  <a:pt x="14542" y="11040"/>
                  <a:pt x="14537" y="11128"/>
                  <a:pt x="14461" y="11244"/>
                </a:cubicBezTo>
                <a:cubicBezTo>
                  <a:pt x="14342" y="11425"/>
                  <a:pt x="14333" y="11721"/>
                  <a:pt x="14441" y="11944"/>
                </a:cubicBezTo>
                <a:cubicBezTo>
                  <a:pt x="14503" y="12073"/>
                  <a:pt x="14493" y="12142"/>
                  <a:pt x="14391" y="12267"/>
                </a:cubicBezTo>
                <a:cubicBezTo>
                  <a:pt x="14265" y="12422"/>
                  <a:pt x="14255" y="12417"/>
                  <a:pt x="13856" y="11990"/>
                </a:cubicBezTo>
                <a:cubicBezTo>
                  <a:pt x="13335" y="11430"/>
                  <a:pt x="13126" y="11291"/>
                  <a:pt x="12715" y="11228"/>
                </a:cubicBezTo>
                <a:cubicBezTo>
                  <a:pt x="12494" y="11194"/>
                  <a:pt x="12351" y="11124"/>
                  <a:pt x="12295" y="11019"/>
                </a:cubicBezTo>
                <a:cubicBezTo>
                  <a:pt x="12248" y="10931"/>
                  <a:pt x="11967" y="10735"/>
                  <a:pt x="11671" y="10583"/>
                </a:cubicBezTo>
                <a:lnTo>
                  <a:pt x="11131" y="10306"/>
                </a:lnTo>
                <a:lnTo>
                  <a:pt x="11545" y="9824"/>
                </a:lnTo>
                <a:cubicBezTo>
                  <a:pt x="11996" y="9297"/>
                  <a:pt x="12317" y="8631"/>
                  <a:pt x="12319" y="8219"/>
                </a:cubicBezTo>
                <a:cubicBezTo>
                  <a:pt x="12319" y="8002"/>
                  <a:pt x="12370" y="7919"/>
                  <a:pt x="12605" y="7754"/>
                </a:cubicBezTo>
                <a:cubicBezTo>
                  <a:pt x="12978" y="7492"/>
                  <a:pt x="13256" y="6866"/>
                  <a:pt x="13315" y="6156"/>
                </a:cubicBezTo>
                <a:cubicBezTo>
                  <a:pt x="13367" y="5533"/>
                  <a:pt x="13217" y="5056"/>
                  <a:pt x="12954" y="5014"/>
                </a:cubicBezTo>
                <a:cubicBezTo>
                  <a:pt x="12801" y="4990"/>
                  <a:pt x="12796" y="4956"/>
                  <a:pt x="12793" y="3649"/>
                </a:cubicBezTo>
                <a:cubicBezTo>
                  <a:pt x="12790" y="2438"/>
                  <a:pt x="12774" y="2273"/>
                  <a:pt x="12629" y="1941"/>
                </a:cubicBezTo>
                <a:cubicBezTo>
                  <a:pt x="12541" y="1739"/>
                  <a:pt x="12340" y="1465"/>
                  <a:pt x="12183" y="1331"/>
                </a:cubicBezTo>
                <a:cubicBezTo>
                  <a:pt x="12026" y="1197"/>
                  <a:pt x="11787" y="923"/>
                  <a:pt x="11650" y="723"/>
                </a:cubicBezTo>
                <a:cubicBezTo>
                  <a:pt x="11409" y="371"/>
                  <a:pt x="11127" y="191"/>
                  <a:pt x="11169" y="415"/>
                </a:cubicBezTo>
                <a:cubicBezTo>
                  <a:pt x="11197" y="563"/>
                  <a:pt x="11050" y="531"/>
                  <a:pt x="10496" y="271"/>
                </a:cubicBezTo>
                <a:cubicBezTo>
                  <a:pt x="10094" y="83"/>
                  <a:pt x="9658" y="-4"/>
                  <a:pt x="9211" y="0"/>
                </a:cubicBezTo>
                <a:close/>
                <a:moveTo>
                  <a:pt x="1306" y="4938"/>
                </a:moveTo>
                <a:cubicBezTo>
                  <a:pt x="1245" y="4954"/>
                  <a:pt x="1097" y="4973"/>
                  <a:pt x="978" y="4979"/>
                </a:cubicBezTo>
                <a:cubicBezTo>
                  <a:pt x="711" y="4992"/>
                  <a:pt x="672" y="5144"/>
                  <a:pt x="788" y="5723"/>
                </a:cubicBezTo>
                <a:lnTo>
                  <a:pt x="873" y="6140"/>
                </a:lnTo>
                <a:lnTo>
                  <a:pt x="1143" y="6090"/>
                </a:lnTo>
                <a:lnTo>
                  <a:pt x="1414" y="6042"/>
                </a:lnTo>
                <a:lnTo>
                  <a:pt x="1414" y="5475"/>
                </a:lnTo>
                <a:cubicBezTo>
                  <a:pt x="1414" y="5012"/>
                  <a:pt x="1395" y="4914"/>
                  <a:pt x="1306" y="4938"/>
                </a:cubicBezTo>
                <a:close/>
                <a:moveTo>
                  <a:pt x="94" y="5748"/>
                </a:moveTo>
                <a:cubicBezTo>
                  <a:pt x="82" y="5752"/>
                  <a:pt x="70" y="5771"/>
                  <a:pt x="59" y="5803"/>
                </a:cubicBezTo>
                <a:cubicBezTo>
                  <a:pt x="-32" y="6062"/>
                  <a:pt x="-16" y="6475"/>
                  <a:pt x="97" y="6778"/>
                </a:cubicBezTo>
                <a:cubicBezTo>
                  <a:pt x="220" y="7105"/>
                  <a:pt x="250" y="7118"/>
                  <a:pt x="358" y="6893"/>
                </a:cubicBezTo>
                <a:cubicBezTo>
                  <a:pt x="421" y="6763"/>
                  <a:pt x="404" y="6607"/>
                  <a:pt x="277" y="6184"/>
                </a:cubicBezTo>
                <a:cubicBezTo>
                  <a:pt x="180" y="5860"/>
                  <a:pt x="132" y="5736"/>
                  <a:pt x="94" y="5748"/>
                </a:cubicBezTo>
                <a:close/>
                <a:moveTo>
                  <a:pt x="21359" y="8958"/>
                </a:moveTo>
                <a:cubicBezTo>
                  <a:pt x="21243" y="8995"/>
                  <a:pt x="21121" y="9304"/>
                  <a:pt x="21178" y="9470"/>
                </a:cubicBezTo>
                <a:cubicBezTo>
                  <a:pt x="21240" y="9650"/>
                  <a:pt x="21332" y="9591"/>
                  <a:pt x="21460" y="9293"/>
                </a:cubicBezTo>
                <a:cubicBezTo>
                  <a:pt x="21527" y="9136"/>
                  <a:pt x="21568" y="9009"/>
                  <a:pt x="21552" y="9009"/>
                </a:cubicBezTo>
                <a:cubicBezTo>
                  <a:pt x="21536" y="9009"/>
                  <a:pt x="21471" y="8986"/>
                  <a:pt x="21409" y="8959"/>
                </a:cubicBezTo>
                <a:cubicBezTo>
                  <a:pt x="21393" y="8953"/>
                  <a:pt x="21376" y="8952"/>
                  <a:pt x="21359" y="8958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464" name="Zeichnung"/>
          <p:cNvGrpSpPr/>
          <p:nvPr/>
        </p:nvGrpSpPr>
        <p:grpSpPr>
          <a:xfrm>
            <a:off x="4935349" y="903637"/>
            <a:ext cx="5454848" cy="1560827"/>
            <a:chOff x="0" y="0"/>
            <a:chExt cx="10909694" cy="3121653"/>
          </a:xfrm>
        </p:grpSpPr>
        <p:sp>
          <p:nvSpPr>
            <p:cNvPr id="433" name="Linie"/>
            <p:cNvSpPr/>
            <p:nvPr/>
          </p:nvSpPr>
          <p:spPr>
            <a:xfrm>
              <a:off x="139154" y="140254"/>
              <a:ext cx="485156" cy="616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5" h="21449" extrusionOk="0">
                  <a:moveTo>
                    <a:pt x="6032" y="0"/>
                  </a:moveTo>
                  <a:cubicBezTo>
                    <a:pt x="5324" y="2369"/>
                    <a:pt x="4615" y="4738"/>
                    <a:pt x="3730" y="7595"/>
                  </a:cubicBezTo>
                  <a:cubicBezTo>
                    <a:pt x="2845" y="10452"/>
                    <a:pt x="1783" y="13796"/>
                    <a:pt x="1163" y="15817"/>
                  </a:cubicBezTo>
                  <a:cubicBezTo>
                    <a:pt x="543" y="17837"/>
                    <a:pt x="366" y="18534"/>
                    <a:pt x="189" y="19231"/>
                  </a:cubicBezTo>
                  <a:cubicBezTo>
                    <a:pt x="12" y="19928"/>
                    <a:pt x="-165" y="20625"/>
                    <a:pt x="278" y="21043"/>
                  </a:cubicBezTo>
                  <a:cubicBezTo>
                    <a:pt x="720" y="21461"/>
                    <a:pt x="1783" y="21600"/>
                    <a:pt x="4438" y="21252"/>
                  </a:cubicBezTo>
                  <a:cubicBezTo>
                    <a:pt x="7094" y="20903"/>
                    <a:pt x="11343" y="20067"/>
                    <a:pt x="14442" y="19579"/>
                  </a:cubicBezTo>
                  <a:cubicBezTo>
                    <a:pt x="17540" y="19092"/>
                    <a:pt x="19487" y="18952"/>
                    <a:pt x="21435" y="18813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434" name="Linie"/>
            <p:cNvSpPr/>
            <p:nvPr/>
          </p:nvSpPr>
          <p:spPr>
            <a:xfrm>
              <a:off x="371851" y="464841"/>
              <a:ext cx="156285" cy="713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91" extrusionOk="0">
                  <a:moveTo>
                    <a:pt x="21600" y="0"/>
                  </a:moveTo>
                  <a:cubicBezTo>
                    <a:pt x="18831" y="3017"/>
                    <a:pt x="16062" y="6034"/>
                    <a:pt x="13292" y="9231"/>
                  </a:cubicBezTo>
                  <a:cubicBezTo>
                    <a:pt x="10523" y="12429"/>
                    <a:pt x="7754" y="15808"/>
                    <a:pt x="5815" y="18040"/>
                  </a:cubicBezTo>
                  <a:cubicBezTo>
                    <a:pt x="3877" y="20273"/>
                    <a:pt x="2769" y="21359"/>
                    <a:pt x="1938" y="21479"/>
                  </a:cubicBezTo>
                  <a:cubicBezTo>
                    <a:pt x="1108" y="21600"/>
                    <a:pt x="554" y="20755"/>
                    <a:pt x="0" y="19911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435" name="Linie"/>
            <p:cNvSpPr/>
            <p:nvPr/>
          </p:nvSpPr>
          <p:spPr>
            <a:xfrm>
              <a:off x="960918" y="261159"/>
              <a:ext cx="559181" cy="8309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9" h="21534" extrusionOk="0">
                  <a:moveTo>
                    <a:pt x="0" y="605"/>
                  </a:moveTo>
                  <a:cubicBezTo>
                    <a:pt x="3240" y="397"/>
                    <a:pt x="6480" y="190"/>
                    <a:pt x="9797" y="86"/>
                  </a:cubicBezTo>
                  <a:cubicBezTo>
                    <a:pt x="13114" y="-18"/>
                    <a:pt x="16509" y="-18"/>
                    <a:pt x="18591" y="34"/>
                  </a:cubicBezTo>
                  <a:cubicBezTo>
                    <a:pt x="20674" y="86"/>
                    <a:pt x="21446" y="190"/>
                    <a:pt x="21523" y="553"/>
                  </a:cubicBezTo>
                  <a:cubicBezTo>
                    <a:pt x="21600" y="917"/>
                    <a:pt x="20983" y="1540"/>
                    <a:pt x="19903" y="3357"/>
                  </a:cubicBezTo>
                  <a:cubicBezTo>
                    <a:pt x="18823" y="5174"/>
                    <a:pt x="17280" y="8186"/>
                    <a:pt x="15891" y="11197"/>
                  </a:cubicBezTo>
                  <a:cubicBezTo>
                    <a:pt x="14503" y="14209"/>
                    <a:pt x="13269" y="17220"/>
                    <a:pt x="12574" y="19038"/>
                  </a:cubicBezTo>
                  <a:cubicBezTo>
                    <a:pt x="11880" y="20855"/>
                    <a:pt x="11726" y="21478"/>
                    <a:pt x="11571" y="21530"/>
                  </a:cubicBezTo>
                  <a:cubicBezTo>
                    <a:pt x="11417" y="21582"/>
                    <a:pt x="11263" y="21063"/>
                    <a:pt x="11109" y="20544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436" name="Linie"/>
            <p:cNvSpPr/>
            <p:nvPr/>
          </p:nvSpPr>
          <p:spPr>
            <a:xfrm>
              <a:off x="1165288" y="693255"/>
              <a:ext cx="468851" cy="48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3877" y="18000"/>
                    <a:pt x="7754" y="14400"/>
                    <a:pt x="11169" y="11700"/>
                  </a:cubicBezTo>
                  <a:cubicBezTo>
                    <a:pt x="14585" y="9000"/>
                    <a:pt x="17538" y="7200"/>
                    <a:pt x="19200" y="5400"/>
                  </a:cubicBezTo>
                  <a:cubicBezTo>
                    <a:pt x="20862" y="3600"/>
                    <a:pt x="21231" y="1800"/>
                    <a:pt x="21600" y="0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437" name="Linie"/>
            <p:cNvSpPr/>
            <p:nvPr/>
          </p:nvSpPr>
          <p:spPr>
            <a:xfrm>
              <a:off x="2021030" y="343656"/>
              <a:ext cx="512854" cy="611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393" extrusionOk="0">
                  <a:moveTo>
                    <a:pt x="13471" y="1297"/>
                  </a:moveTo>
                  <a:cubicBezTo>
                    <a:pt x="11796" y="1016"/>
                    <a:pt x="10122" y="736"/>
                    <a:pt x="8448" y="1156"/>
                  </a:cubicBezTo>
                  <a:cubicBezTo>
                    <a:pt x="6773" y="1577"/>
                    <a:pt x="5099" y="2699"/>
                    <a:pt x="3675" y="4873"/>
                  </a:cubicBezTo>
                  <a:cubicBezTo>
                    <a:pt x="2252" y="7047"/>
                    <a:pt x="1080" y="10273"/>
                    <a:pt x="494" y="12658"/>
                  </a:cubicBezTo>
                  <a:cubicBezTo>
                    <a:pt x="-92" y="15042"/>
                    <a:pt x="-92" y="16585"/>
                    <a:pt x="159" y="17637"/>
                  </a:cubicBezTo>
                  <a:cubicBezTo>
                    <a:pt x="410" y="18689"/>
                    <a:pt x="913" y="19250"/>
                    <a:pt x="1499" y="19811"/>
                  </a:cubicBezTo>
                  <a:cubicBezTo>
                    <a:pt x="2085" y="20372"/>
                    <a:pt x="2755" y="20933"/>
                    <a:pt x="3508" y="21213"/>
                  </a:cubicBezTo>
                  <a:cubicBezTo>
                    <a:pt x="4261" y="21494"/>
                    <a:pt x="5099" y="21494"/>
                    <a:pt x="6773" y="20863"/>
                  </a:cubicBezTo>
                  <a:cubicBezTo>
                    <a:pt x="8448" y="20232"/>
                    <a:pt x="10959" y="18969"/>
                    <a:pt x="13220" y="17567"/>
                  </a:cubicBezTo>
                  <a:cubicBezTo>
                    <a:pt x="15480" y="16164"/>
                    <a:pt x="17489" y="14621"/>
                    <a:pt x="18996" y="12588"/>
                  </a:cubicBezTo>
                  <a:cubicBezTo>
                    <a:pt x="20503" y="10554"/>
                    <a:pt x="21508" y="8029"/>
                    <a:pt x="21424" y="5925"/>
                  </a:cubicBezTo>
                  <a:cubicBezTo>
                    <a:pt x="21341" y="3821"/>
                    <a:pt x="20168" y="2138"/>
                    <a:pt x="18578" y="1156"/>
                  </a:cubicBezTo>
                  <a:cubicBezTo>
                    <a:pt x="16987" y="175"/>
                    <a:pt x="14978" y="-106"/>
                    <a:pt x="13555" y="34"/>
                  </a:cubicBezTo>
                  <a:cubicBezTo>
                    <a:pt x="12131" y="175"/>
                    <a:pt x="11294" y="736"/>
                    <a:pt x="10457" y="1297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438" name="Linie"/>
            <p:cNvSpPr/>
            <p:nvPr/>
          </p:nvSpPr>
          <p:spPr>
            <a:xfrm>
              <a:off x="3521556" y="440798"/>
              <a:ext cx="72131" cy="504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4400" y="5486"/>
                    <a:pt x="7200" y="10971"/>
                    <a:pt x="3600" y="14571"/>
                  </a:cubicBezTo>
                  <a:cubicBezTo>
                    <a:pt x="0" y="18171"/>
                    <a:pt x="0" y="19886"/>
                    <a:pt x="0" y="21600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439" name="Linie"/>
            <p:cNvSpPr/>
            <p:nvPr/>
          </p:nvSpPr>
          <p:spPr>
            <a:xfrm>
              <a:off x="3329208" y="609103"/>
              <a:ext cx="625131" cy="55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015" extrusionOk="0">
                  <a:moveTo>
                    <a:pt x="0" y="12960"/>
                  </a:moveTo>
                  <a:cubicBezTo>
                    <a:pt x="3462" y="17280"/>
                    <a:pt x="6923" y="21600"/>
                    <a:pt x="10523" y="19440"/>
                  </a:cubicBezTo>
                  <a:cubicBezTo>
                    <a:pt x="14123" y="17280"/>
                    <a:pt x="17862" y="8640"/>
                    <a:pt x="21600" y="0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440" name="Linie"/>
            <p:cNvSpPr/>
            <p:nvPr/>
          </p:nvSpPr>
          <p:spPr>
            <a:xfrm>
              <a:off x="4531384" y="310987"/>
              <a:ext cx="486477" cy="675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430" extrusionOk="0">
                  <a:moveTo>
                    <a:pt x="7376" y="2210"/>
                  </a:moveTo>
                  <a:cubicBezTo>
                    <a:pt x="9307" y="1448"/>
                    <a:pt x="11239" y="685"/>
                    <a:pt x="13083" y="304"/>
                  </a:cubicBezTo>
                  <a:cubicBezTo>
                    <a:pt x="14927" y="-77"/>
                    <a:pt x="16683" y="-77"/>
                    <a:pt x="17824" y="177"/>
                  </a:cubicBezTo>
                  <a:cubicBezTo>
                    <a:pt x="18966" y="431"/>
                    <a:pt x="19493" y="939"/>
                    <a:pt x="19580" y="1829"/>
                  </a:cubicBezTo>
                  <a:cubicBezTo>
                    <a:pt x="19668" y="2718"/>
                    <a:pt x="19317" y="3989"/>
                    <a:pt x="18088" y="5323"/>
                  </a:cubicBezTo>
                  <a:cubicBezTo>
                    <a:pt x="16859" y="6657"/>
                    <a:pt x="14751" y="8055"/>
                    <a:pt x="13259" y="9008"/>
                  </a:cubicBezTo>
                  <a:cubicBezTo>
                    <a:pt x="11766" y="9961"/>
                    <a:pt x="10888" y="10469"/>
                    <a:pt x="10888" y="10723"/>
                  </a:cubicBezTo>
                  <a:cubicBezTo>
                    <a:pt x="10888" y="10977"/>
                    <a:pt x="11766" y="10977"/>
                    <a:pt x="13083" y="10850"/>
                  </a:cubicBezTo>
                  <a:cubicBezTo>
                    <a:pt x="14400" y="10723"/>
                    <a:pt x="16156" y="10469"/>
                    <a:pt x="17737" y="10659"/>
                  </a:cubicBezTo>
                  <a:cubicBezTo>
                    <a:pt x="19317" y="10850"/>
                    <a:pt x="20722" y="11485"/>
                    <a:pt x="21161" y="12692"/>
                  </a:cubicBezTo>
                  <a:cubicBezTo>
                    <a:pt x="21600" y="13899"/>
                    <a:pt x="21073" y="15678"/>
                    <a:pt x="20195" y="17012"/>
                  </a:cubicBezTo>
                  <a:cubicBezTo>
                    <a:pt x="19317" y="18347"/>
                    <a:pt x="18088" y="19236"/>
                    <a:pt x="16683" y="19935"/>
                  </a:cubicBezTo>
                  <a:cubicBezTo>
                    <a:pt x="15278" y="20634"/>
                    <a:pt x="13698" y="21142"/>
                    <a:pt x="11590" y="21332"/>
                  </a:cubicBezTo>
                  <a:cubicBezTo>
                    <a:pt x="9483" y="21523"/>
                    <a:pt x="6849" y="21396"/>
                    <a:pt x="5093" y="21269"/>
                  </a:cubicBezTo>
                  <a:cubicBezTo>
                    <a:pt x="3337" y="21142"/>
                    <a:pt x="2459" y="21015"/>
                    <a:pt x="1756" y="20379"/>
                  </a:cubicBezTo>
                  <a:cubicBezTo>
                    <a:pt x="1054" y="19744"/>
                    <a:pt x="527" y="18601"/>
                    <a:pt x="0" y="17457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441" name="Linie"/>
            <p:cNvSpPr/>
            <p:nvPr/>
          </p:nvSpPr>
          <p:spPr>
            <a:xfrm>
              <a:off x="5336843" y="326421"/>
              <a:ext cx="451261" cy="690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6" h="21505" extrusionOk="0">
                  <a:moveTo>
                    <a:pt x="10896" y="942"/>
                  </a:moveTo>
                  <a:cubicBezTo>
                    <a:pt x="11469" y="442"/>
                    <a:pt x="12042" y="-57"/>
                    <a:pt x="12138" y="5"/>
                  </a:cubicBezTo>
                  <a:cubicBezTo>
                    <a:pt x="12234" y="68"/>
                    <a:pt x="11851" y="692"/>
                    <a:pt x="11087" y="1691"/>
                  </a:cubicBezTo>
                  <a:cubicBezTo>
                    <a:pt x="10322" y="2690"/>
                    <a:pt x="9175" y="4063"/>
                    <a:pt x="8506" y="5062"/>
                  </a:cubicBezTo>
                  <a:cubicBezTo>
                    <a:pt x="7837" y="6061"/>
                    <a:pt x="7646" y="6685"/>
                    <a:pt x="7837" y="7247"/>
                  </a:cubicBezTo>
                  <a:cubicBezTo>
                    <a:pt x="8028" y="7809"/>
                    <a:pt x="8602" y="8308"/>
                    <a:pt x="9844" y="8371"/>
                  </a:cubicBezTo>
                  <a:cubicBezTo>
                    <a:pt x="11087" y="8433"/>
                    <a:pt x="12998" y="8059"/>
                    <a:pt x="14432" y="7746"/>
                  </a:cubicBezTo>
                  <a:cubicBezTo>
                    <a:pt x="15865" y="7434"/>
                    <a:pt x="16821" y="7185"/>
                    <a:pt x="17777" y="7185"/>
                  </a:cubicBezTo>
                  <a:cubicBezTo>
                    <a:pt x="18733" y="7185"/>
                    <a:pt x="19688" y="7434"/>
                    <a:pt x="20358" y="7871"/>
                  </a:cubicBezTo>
                  <a:cubicBezTo>
                    <a:pt x="21027" y="8308"/>
                    <a:pt x="21409" y="8933"/>
                    <a:pt x="21504" y="10306"/>
                  </a:cubicBezTo>
                  <a:cubicBezTo>
                    <a:pt x="21600" y="11679"/>
                    <a:pt x="21409" y="13802"/>
                    <a:pt x="20166" y="15675"/>
                  </a:cubicBezTo>
                  <a:cubicBezTo>
                    <a:pt x="18924" y="17548"/>
                    <a:pt x="16630" y="19171"/>
                    <a:pt x="14432" y="20107"/>
                  </a:cubicBezTo>
                  <a:cubicBezTo>
                    <a:pt x="12234" y="21044"/>
                    <a:pt x="10131" y="21293"/>
                    <a:pt x="8602" y="21418"/>
                  </a:cubicBezTo>
                  <a:cubicBezTo>
                    <a:pt x="7073" y="21543"/>
                    <a:pt x="6117" y="21543"/>
                    <a:pt x="5257" y="21356"/>
                  </a:cubicBezTo>
                  <a:cubicBezTo>
                    <a:pt x="4396" y="21168"/>
                    <a:pt x="3632" y="20794"/>
                    <a:pt x="2772" y="19733"/>
                  </a:cubicBezTo>
                  <a:cubicBezTo>
                    <a:pt x="1911" y="18671"/>
                    <a:pt x="956" y="16923"/>
                    <a:pt x="0" y="15175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442" name="Linie"/>
            <p:cNvSpPr/>
            <p:nvPr/>
          </p:nvSpPr>
          <p:spPr>
            <a:xfrm>
              <a:off x="5649409" y="284515"/>
              <a:ext cx="528959" cy="41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157" extrusionOk="0">
                  <a:moveTo>
                    <a:pt x="0" y="17673"/>
                  </a:moveTo>
                  <a:cubicBezTo>
                    <a:pt x="3273" y="19636"/>
                    <a:pt x="6545" y="21600"/>
                    <a:pt x="10145" y="18655"/>
                  </a:cubicBezTo>
                  <a:cubicBezTo>
                    <a:pt x="13745" y="15709"/>
                    <a:pt x="17673" y="7855"/>
                    <a:pt x="21600" y="0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443" name="Linie"/>
            <p:cNvSpPr/>
            <p:nvPr/>
          </p:nvSpPr>
          <p:spPr>
            <a:xfrm>
              <a:off x="6310733" y="323801"/>
              <a:ext cx="569519" cy="596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420" extrusionOk="0">
                  <a:moveTo>
                    <a:pt x="13495" y="748"/>
                  </a:moveTo>
                  <a:cubicBezTo>
                    <a:pt x="12745" y="316"/>
                    <a:pt x="11995" y="-116"/>
                    <a:pt x="10720" y="28"/>
                  </a:cubicBezTo>
                  <a:cubicBezTo>
                    <a:pt x="9445" y="172"/>
                    <a:pt x="7645" y="892"/>
                    <a:pt x="5845" y="2260"/>
                  </a:cubicBezTo>
                  <a:cubicBezTo>
                    <a:pt x="4045" y="3628"/>
                    <a:pt x="2245" y="5644"/>
                    <a:pt x="1195" y="8020"/>
                  </a:cubicBezTo>
                  <a:cubicBezTo>
                    <a:pt x="145" y="10396"/>
                    <a:pt x="-155" y="13132"/>
                    <a:pt x="70" y="15220"/>
                  </a:cubicBezTo>
                  <a:cubicBezTo>
                    <a:pt x="295" y="17308"/>
                    <a:pt x="1045" y="18748"/>
                    <a:pt x="2095" y="19756"/>
                  </a:cubicBezTo>
                  <a:cubicBezTo>
                    <a:pt x="3145" y="20764"/>
                    <a:pt x="4495" y="21340"/>
                    <a:pt x="5995" y="21412"/>
                  </a:cubicBezTo>
                  <a:cubicBezTo>
                    <a:pt x="7495" y="21484"/>
                    <a:pt x="9145" y="21052"/>
                    <a:pt x="11395" y="19684"/>
                  </a:cubicBezTo>
                  <a:cubicBezTo>
                    <a:pt x="13645" y="18316"/>
                    <a:pt x="16495" y="16012"/>
                    <a:pt x="18370" y="13852"/>
                  </a:cubicBezTo>
                  <a:cubicBezTo>
                    <a:pt x="20245" y="11692"/>
                    <a:pt x="21145" y="9676"/>
                    <a:pt x="21295" y="7876"/>
                  </a:cubicBezTo>
                  <a:cubicBezTo>
                    <a:pt x="21445" y="6076"/>
                    <a:pt x="20845" y="4492"/>
                    <a:pt x="19945" y="3196"/>
                  </a:cubicBezTo>
                  <a:cubicBezTo>
                    <a:pt x="19045" y="1900"/>
                    <a:pt x="17845" y="892"/>
                    <a:pt x="16195" y="460"/>
                  </a:cubicBezTo>
                  <a:cubicBezTo>
                    <a:pt x="14545" y="28"/>
                    <a:pt x="12445" y="172"/>
                    <a:pt x="10345" y="316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444" name="Linie"/>
            <p:cNvSpPr/>
            <p:nvPr/>
          </p:nvSpPr>
          <p:spPr>
            <a:xfrm>
              <a:off x="7464696" y="536972"/>
              <a:ext cx="408742" cy="36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4659" y="14400"/>
                    <a:pt x="9318" y="7200"/>
                    <a:pt x="12918" y="3600"/>
                  </a:cubicBezTo>
                  <a:cubicBezTo>
                    <a:pt x="16518" y="0"/>
                    <a:pt x="19059" y="0"/>
                    <a:pt x="21600" y="0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445" name="Linie"/>
            <p:cNvSpPr/>
            <p:nvPr/>
          </p:nvSpPr>
          <p:spPr>
            <a:xfrm>
              <a:off x="7416609" y="729320"/>
              <a:ext cx="565024" cy="36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3983" y="21600"/>
                    <a:pt x="7966" y="21600"/>
                    <a:pt x="11566" y="18000"/>
                  </a:cubicBezTo>
                  <a:cubicBezTo>
                    <a:pt x="15166" y="14400"/>
                    <a:pt x="18383" y="7200"/>
                    <a:pt x="21600" y="0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446" name="Linie"/>
            <p:cNvSpPr/>
            <p:nvPr/>
          </p:nvSpPr>
          <p:spPr>
            <a:xfrm>
              <a:off x="-1" y="2131860"/>
              <a:ext cx="311744" cy="684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0" h="21461" extrusionOk="0">
                  <a:moveTo>
                    <a:pt x="12247" y="1256"/>
                  </a:moveTo>
                  <a:cubicBezTo>
                    <a:pt x="11974" y="628"/>
                    <a:pt x="11700" y="0"/>
                    <a:pt x="11427" y="0"/>
                  </a:cubicBezTo>
                  <a:cubicBezTo>
                    <a:pt x="11154" y="0"/>
                    <a:pt x="10880" y="628"/>
                    <a:pt x="9786" y="2700"/>
                  </a:cubicBezTo>
                  <a:cubicBezTo>
                    <a:pt x="8693" y="4772"/>
                    <a:pt x="6779" y="8288"/>
                    <a:pt x="5138" y="11365"/>
                  </a:cubicBezTo>
                  <a:cubicBezTo>
                    <a:pt x="3498" y="14442"/>
                    <a:pt x="2131" y="17079"/>
                    <a:pt x="1174" y="18774"/>
                  </a:cubicBezTo>
                  <a:cubicBezTo>
                    <a:pt x="217" y="20470"/>
                    <a:pt x="-330" y="21223"/>
                    <a:pt x="217" y="21412"/>
                  </a:cubicBezTo>
                  <a:cubicBezTo>
                    <a:pt x="764" y="21600"/>
                    <a:pt x="2404" y="21223"/>
                    <a:pt x="5275" y="20784"/>
                  </a:cubicBezTo>
                  <a:cubicBezTo>
                    <a:pt x="8146" y="20344"/>
                    <a:pt x="12247" y="19842"/>
                    <a:pt x="15118" y="19340"/>
                  </a:cubicBezTo>
                  <a:cubicBezTo>
                    <a:pt x="17989" y="18837"/>
                    <a:pt x="19629" y="18335"/>
                    <a:pt x="21270" y="17833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447" name="Linie"/>
            <p:cNvSpPr/>
            <p:nvPr/>
          </p:nvSpPr>
          <p:spPr>
            <a:xfrm>
              <a:off x="203546" y="2368288"/>
              <a:ext cx="174850" cy="75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0" h="21600" extrusionOk="0">
                  <a:moveTo>
                    <a:pt x="20618" y="1609"/>
                  </a:moveTo>
                  <a:cubicBezTo>
                    <a:pt x="21109" y="804"/>
                    <a:pt x="21600" y="0"/>
                    <a:pt x="21355" y="0"/>
                  </a:cubicBezTo>
                  <a:cubicBezTo>
                    <a:pt x="21109" y="0"/>
                    <a:pt x="20127" y="804"/>
                    <a:pt x="17673" y="2930"/>
                  </a:cubicBezTo>
                  <a:cubicBezTo>
                    <a:pt x="15218" y="5055"/>
                    <a:pt x="11291" y="8502"/>
                    <a:pt x="8100" y="11777"/>
                  </a:cubicBezTo>
                  <a:cubicBezTo>
                    <a:pt x="4909" y="15051"/>
                    <a:pt x="2455" y="18153"/>
                    <a:pt x="1227" y="19762"/>
                  </a:cubicBezTo>
                  <a:cubicBezTo>
                    <a:pt x="0" y="21370"/>
                    <a:pt x="0" y="21485"/>
                    <a:pt x="0" y="21600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448" name="Linie"/>
            <p:cNvSpPr/>
            <p:nvPr/>
          </p:nvSpPr>
          <p:spPr>
            <a:xfrm>
              <a:off x="948896" y="2221524"/>
              <a:ext cx="291799" cy="803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5" h="21560" extrusionOk="0">
                  <a:moveTo>
                    <a:pt x="0" y="605"/>
                  </a:moveTo>
                  <a:cubicBezTo>
                    <a:pt x="5546" y="390"/>
                    <a:pt x="11092" y="175"/>
                    <a:pt x="14741" y="67"/>
                  </a:cubicBezTo>
                  <a:cubicBezTo>
                    <a:pt x="18389" y="-40"/>
                    <a:pt x="20141" y="-40"/>
                    <a:pt x="20870" y="229"/>
                  </a:cubicBezTo>
                  <a:cubicBezTo>
                    <a:pt x="21600" y="497"/>
                    <a:pt x="21308" y="1035"/>
                    <a:pt x="19849" y="2109"/>
                  </a:cubicBezTo>
                  <a:cubicBezTo>
                    <a:pt x="18389" y="3184"/>
                    <a:pt x="15762" y="4796"/>
                    <a:pt x="13281" y="7053"/>
                  </a:cubicBezTo>
                  <a:cubicBezTo>
                    <a:pt x="10800" y="9309"/>
                    <a:pt x="8465" y="12211"/>
                    <a:pt x="6276" y="14736"/>
                  </a:cubicBezTo>
                  <a:cubicBezTo>
                    <a:pt x="4086" y="17261"/>
                    <a:pt x="2043" y="19411"/>
                    <a:pt x="0" y="21560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449" name="Linie"/>
            <p:cNvSpPr/>
            <p:nvPr/>
          </p:nvSpPr>
          <p:spPr>
            <a:xfrm>
              <a:off x="828679" y="2668833"/>
              <a:ext cx="456828" cy="8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5116" y="10800"/>
                    <a:pt x="10232" y="0"/>
                    <a:pt x="13832" y="0"/>
                  </a:cubicBezTo>
                  <a:cubicBezTo>
                    <a:pt x="17432" y="0"/>
                    <a:pt x="19516" y="10800"/>
                    <a:pt x="21600" y="21600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450" name="Linie"/>
            <p:cNvSpPr/>
            <p:nvPr/>
          </p:nvSpPr>
          <p:spPr>
            <a:xfrm>
              <a:off x="1652003" y="2256085"/>
              <a:ext cx="507086" cy="656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8" h="21452" extrusionOk="0">
                  <a:moveTo>
                    <a:pt x="8797" y="0"/>
                  </a:moveTo>
                  <a:cubicBezTo>
                    <a:pt x="6453" y="1964"/>
                    <a:pt x="4109" y="3927"/>
                    <a:pt x="2518" y="6545"/>
                  </a:cubicBezTo>
                  <a:cubicBezTo>
                    <a:pt x="928" y="9164"/>
                    <a:pt x="90" y="12436"/>
                    <a:pt x="7" y="14924"/>
                  </a:cubicBezTo>
                  <a:cubicBezTo>
                    <a:pt x="-77" y="17411"/>
                    <a:pt x="593" y="19113"/>
                    <a:pt x="2100" y="20160"/>
                  </a:cubicBezTo>
                  <a:cubicBezTo>
                    <a:pt x="3607" y="21207"/>
                    <a:pt x="5951" y="21600"/>
                    <a:pt x="8044" y="21404"/>
                  </a:cubicBezTo>
                  <a:cubicBezTo>
                    <a:pt x="10137" y="21207"/>
                    <a:pt x="11979" y="20422"/>
                    <a:pt x="14072" y="18916"/>
                  </a:cubicBezTo>
                  <a:cubicBezTo>
                    <a:pt x="16165" y="17411"/>
                    <a:pt x="18509" y="15185"/>
                    <a:pt x="19849" y="12895"/>
                  </a:cubicBezTo>
                  <a:cubicBezTo>
                    <a:pt x="21188" y="10604"/>
                    <a:pt x="21523" y="8247"/>
                    <a:pt x="20853" y="6218"/>
                  </a:cubicBezTo>
                  <a:cubicBezTo>
                    <a:pt x="20183" y="4189"/>
                    <a:pt x="18509" y="2487"/>
                    <a:pt x="16583" y="1571"/>
                  </a:cubicBezTo>
                  <a:cubicBezTo>
                    <a:pt x="14658" y="655"/>
                    <a:pt x="12481" y="524"/>
                    <a:pt x="10304" y="393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451" name="Linie"/>
            <p:cNvSpPr/>
            <p:nvPr/>
          </p:nvSpPr>
          <p:spPr>
            <a:xfrm>
              <a:off x="3509533" y="2244064"/>
              <a:ext cx="60111" cy="6010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5840" y="3744"/>
                    <a:pt x="10080" y="7488"/>
                    <a:pt x="6480" y="11088"/>
                  </a:cubicBezTo>
                  <a:cubicBezTo>
                    <a:pt x="2880" y="14688"/>
                    <a:pt x="1440" y="18144"/>
                    <a:pt x="0" y="21600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452" name="Linie"/>
            <p:cNvSpPr/>
            <p:nvPr/>
          </p:nvSpPr>
          <p:spPr>
            <a:xfrm>
              <a:off x="3269098" y="2460456"/>
              <a:ext cx="733330" cy="48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4131" y="19800"/>
                    <a:pt x="8262" y="18000"/>
                    <a:pt x="11862" y="14400"/>
                  </a:cubicBezTo>
                  <a:cubicBezTo>
                    <a:pt x="15462" y="10800"/>
                    <a:pt x="18531" y="5400"/>
                    <a:pt x="21600" y="0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453" name="Linie"/>
            <p:cNvSpPr/>
            <p:nvPr/>
          </p:nvSpPr>
          <p:spPr>
            <a:xfrm>
              <a:off x="5300777" y="2087781"/>
              <a:ext cx="343775" cy="642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508" extrusionOk="0">
                  <a:moveTo>
                    <a:pt x="5214" y="2012"/>
                  </a:moveTo>
                  <a:cubicBezTo>
                    <a:pt x="5959" y="1342"/>
                    <a:pt x="6703" y="671"/>
                    <a:pt x="7697" y="335"/>
                  </a:cubicBezTo>
                  <a:cubicBezTo>
                    <a:pt x="8690" y="0"/>
                    <a:pt x="9931" y="0"/>
                    <a:pt x="11421" y="0"/>
                  </a:cubicBezTo>
                  <a:cubicBezTo>
                    <a:pt x="12910" y="0"/>
                    <a:pt x="14648" y="0"/>
                    <a:pt x="16014" y="201"/>
                  </a:cubicBezTo>
                  <a:cubicBezTo>
                    <a:pt x="17379" y="402"/>
                    <a:pt x="18372" y="805"/>
                    <a:pt x="18621" y="1342"/>
                  </a:cubicBezTo>
                  <a:cubicBezTo>
                    <a:pt x="18869" y="1878"/>
                    <a:pt x="18372" y="2549"/>
                    <a:pt x="17131" y="3287"/>
                  </a:cubicBezTo>
                  <a:cubicBezTo>
                    <a:pt x="15890" y="4025"/>
                    <a:pt x="13904" y="4830"/>
                    <a:pt x="12414" y="5434"/>
                  </a:cubicBezTo>
                  <a:cubicBezTo>
                    <a:pt x="10924" y="6037"/>
                    <a:pt x="9931" y="6440"/>
                    <a:pt x="9931" y="6842"/>
                  </a:cubicBezTo>
                  <a:cubicBezTo>
                    <a:pt x="9931" y="7245"/>
                    <a:pt x="10924" y="7647"/>
                    <a:pt x="12041" y="7848"/>
                  </a:cubicBezTo>
                  <a:cubicBezTo>
                    <a:pt x="13159" y="8050"/>
                    <a:pt x="14400" y="8050"/>
                    <a:pt x="16014" y="8586"/>
                  </a:cubicBezTo>
                  <a:cubicBezTo>
                    <a:pt x="17628" y="9123"/>
                    <a:pt x="19614" y="10196"/>
                    <a:pt x="20607" y="11471"/>
                  </a:cubicBezTo>
                  <a:cubicBezTo>
                    <a:pt x="21600" y="12745"/>
                    <a:pt x="21600" y="14221"/>
                    <a:pt x="20110" y="15764"/>
                  </a:cubicBezTo>
                  <a:cubicBezTo>
                    <a:pt x="18621" y="17307"/>
                    <a:pt x="15641" y="18917"/>
                    <a:pt x="13407" y="19923"/>
                  </a:cubicBezTo>
                  <a:cubicBezTo>
                    <a:pt x="11172" y="20929"/>
                    <a:pt x="9683" y="21332"/>
                    <a:pt x="8317" y="21466"/>
                  </a:cubicBezTo>
                  <a:cubicBezTo>
                    <a:pt x="6952" y="21600"/>
                    <a:pt x="5710" y="21466"/>
                    <a:pt x="4345" y="20325"/>
                  </a:cubicBezTo>
                  <a:cubicBezTo>
                    <a:pt x="2979" y="19185"/>
                    <a:pt x="1490" y="17039"/>
                    <a:pt x="0" y="14892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454" name="Linie"/>
            <p:cNvSpPr/>
            <p:nvPr/>
          </p:nvSpPr>
          <p:spPr>
            <a:xfrm>
              <a:off x="6230272" y="2054936"/>
              <a:ext cx="459436" cy="6467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7" h="21258" extrusionOk="0">
                  <a:moveTo>
                    <a:pt x="8063" y="1079"/>
                  </a:moveTo>
                  <a:cubicBezTo>
                    <a:pt x="6416" y="2001"/>
                    <a:pt x="4768" y="2923"/>
                    <a:pt x="3395" y="5096"/>
                  </a:cubicBezTo>
                  <a:cubicBezTo>
                    <a:pt x="2023" y="7270"/>
                    <a:pt x="924" y="10694"/>
                    <a:pt x="375" y="13131"/>
                  </a:cubicBezTo>
                  <a:cubicBezTo>
                    <a:pt x="-174" y="15567"/>
                    <a:pt x="-174" y="17016"/>
                    <a:pt x="741" y="18333"/>
                  </a:cubicBezTo>
                  <a:cubicBezTo>
                    <a:pt x="1657" y="19650"/>
                    <a:pt x="3487" y="20835"/>
                    <a:pt x="5684" y="21165"/>
                  </a:cubicBezTo>
                  <a:cubicBezTo>
                    <a:pt x="7880" y="21494"/>
                    <a:pt x="10443" y="20967"/>
                    <a:pt x="13006" y="19321"/>
                  </a:cubicBezTo>
                  <a:cubicBezTo>
                    <a:pt x="15568" y="17674"/>
                    <a:pt x="18131" y="14909"/>
                    <a:pt x="19595" y="12604"/>
                  </a:cubicBezTo>
                  <a:cubicBezTo>
                    <a:pt x="21060" y="10299"/>
                    <a:pt x="21426" y="8455"/>
                    <a:pt x="20419" y="6677"/>
                  </a:cubicBezTo>
                  <a:cubicBezTo>
                    <a:pt x="19412" y="4899"/>
                    <a:pt x="17033" y="3187"/>
                    <a:pt x="14836" y="2001"/>
                  </a:cubicBezTo>
                  <a:cubicBezTo>
                    <a:pt x="12640" y="816"/>
                    <a:pt x="10626" y="157"/>
                    <a:pt x="9253" y="26"/>
                  </a:cubicBezTo>
                  <a:cubicBezTo>
                    <a:pt x="7880" y="-106"/>
                    <a:pt x="7148" y="289"/>
                    <a:pt x="6416" y="684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455" name="Linie"/>
            <p:cNvSpPr/>
            <p:nvPr/>
          </p:nvSpPr>
          <p:spPr>
            <a:xfrm>
              <a:off x="7464696" y="2364281"/>
              <a:ext cx="420763" cy="240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456" name="Linie"/>
            <p:cNvSpPr/>
            <p:nvPr/>
          </p:nvSpPr>
          <p:spPr>
            <a:xfrm>
              <a:off x="7452675" y="2611670"/>
              <a:ext cx="420763" cy="41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157" extrusionOk="0">
                  <a:moveTo>
                    <a:pt x="0" y="20157"/>
                  </a:moveTo>
                  <a:cubicBezTo>
                    <a:pt x="6171" y="12302"/>
                    <a:pt x="12343" y="4448"/>
                    <a:pt x="15943" y="1502"/>
                  </a:cubicBezTo>
                  <a:cubicBezTo>
                    <a:pt x="19543" y="-1443"/>
                    <a:pt x="20571" y="521"/>
                    <a:pt x="21600" y="2484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457" name="Linie"/>
            <p:cNvSpPr/>
            <p:nvPr/>
          </p:nvSpPr>
          <p:spPr>
            <a:xfrm>
              <a:off x="8594744" y="2123846"/>
              <a:ext cx="552178" cy="757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3" h="21484" extrusionOk="0">
                  <a:moveTo>
                    <a:pt x="12587" y="0"/>
                  </a:moveTo>
                  <a:cubicBezTo>
                    <a:pt x="11344" y="1819"/>
                    <a:pt x="10101" y="3638"/>
                    <a:pt x="9324" y="4832"/>
                  </a:cubicBezTo>
                  <a:cubicBezTo>
                    <a:pt x="8547" y="6025"/>
                    <a:pt x="8236" y="6594"/>
                    <a:pt x="8081" y="7162"/>
                  </a:cubicBezTo>
                  <a:cubicBezTo>
                    <a:pt x="7925" y="7731"/>
                    <a:pt x="7925" y="8299"/>
                    <a:pt x="8547" y="8583"/>
                  </a:cubicBezTo>
                  <a:cubicBezTo>
                    <a:pt x="9168" y="8867"/>
                    <a:pt x="10412" y="8867"/>
                    <a:pt x="12199" y="8754"/>
                  </a:cubicBezTo>
                  <a:cubicBezTo>
                    <a:pt x="13986" y="8640"/>
                    <a:pt x="16317" y="8413"/>
                    <a:pt x="17870" y="8413"/>
                  </a:cubicBezTo>
                  <a:cubicBezTo>
                    <a:pt x="19424" y="8413"/>
                    <a:pt x="20201" y="8640"/>
                    <a:pt x="20745" y="9379"/>
                  </a:cubicBezTo>
                  <a:cubicBezTo>
                    <a:pt x="21289" y="10118"/>
                    <a:pt x="21600" y="11368"/>
                    <a:pt x="21289" y="12846"/>
                  </a:cubicBezTo>
                  <a:cubicBezTo>
                    <a:pt x="20978" y="14324"/>
                    <a:pt x="20046" y="16029"/>
                    <a:pt x="18803" y="17451"/>
                  </a:cubicBezTo>
                  <a:cubicBezTo>
                    <a:pt x="17560" y="18872"/>
                    <a:pt x="16006" y="20008"/>
                    <a:pt x="14219" y="20691"/>
                  </a:cubicBezTo>
                  <a:cubicBezTo>
                    <a:pt x="12432" y="21373"/>
                    <a:pt x="10412" y="21600"/>
                    <a:pt x="8624" y="21429"/>
                  </a:cubicBezTo>
                  <a:cubicBezTo>
                    <a:pt x="6837" y="21259"/>
                    <a:pt x="5283" y="20691"/>
                    <a:pt x="3885" y="19611"/>
                  </a:cubicBezTo>
                  <a:cubicBezTo>
                    <a:pt x="2486" y="18531"/>
                    <a:pt x="1243" y="16939"/>
                    <a:pt x="0" y="15347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458" name="Linie"/>
            <p:cNvSpPr/>
            <p:nvPr/>
          </p:nvSpPr>
          <p:spPr>
            <a:xfrm>
              <a:off x="8919332" y="2123846"/>
              <a:ext cx="565023" cy="1"/>
            </a:xfrm>
            <a:prstGeom prst="ellipse">
              <a:avLst/>
            </a:pr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459" name="Linie"/>
            <p:cNvSpPr/>
            <p:nvPr/>
          </p:nvSpPr>
          <p:spPr>
            <a:xfrm>
              <a:off x="9559530" y="2101593"/>
              <a:ext cx="539274" cy="6737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4" h="21364" extrusionOk="0">
                  <a:moveTo>
                    <a:pt x="12560" y="705"/>
                  </a:moveTo>
                  <a:cubicBezTo>
                    <a:pt x="9742" y="2103"/>
                    <a:pt x="6925" y="3501"/>
                    <a:pt x="4734" y="5978"/>
                  </a:cubicBezTo>
                  <a:cubicBezTo>
                    <a:pt x="2542" y="8456"/>
                    <a:pt x="977" y="12014"/>
                    <a:pt x="351" y="14555"/>
                  </a:cubicBezTo>
                  <a:cubicBezTo>
                    <a:pt x="-275" y="17096"/>
                    <a:pt x="38" y="18621"/>
                    <a:pt x="508" y="19574"/>
                  </a:cubicBezTo>
                  <a:cubicBezTo>
                    <a:pt x="977" y="20527"/>
                    <a:pt x="1603" y="20908"/>
                    <a:pt x="2855" y="21162"/>
                  </a:cubicBezTo>
                  <a:cubicBezTo>
                    <a:pt x="4108" y="21416"/>
                    <a:pt x="5986" y="21543"/>
                    <a:pt x="8334" y="20844"/>
                  </a:cubicBezTo>
                  <a:cubicBezTo>
                    <a:pt x="10682" y="20145"/>
                    <a:pt x="13499" y="18621"/>
                    <a:pt x="15690" y="16842"/>
                  </a:cubicBezTo>
                  <a:cubicBezTo>
                    <a:pt x="17882" y="15063"/>
                    <a:pt x="19447" y="13030"/>
                    <a:pt x="20308" y="11061"/>
                  </a:cubicBezTo>
                  <a:cubicBezTo>
                    <a:pt x="21168" y="9091"/>
                    <a:pt x="21325" y="7185"/>
                    <a:pt x="20621" y="5470"/>
                  </a:cubicBezTo>
                  <a:cubicBezTo>
                    <a:pt x="19916" y="3755"/>
                    <a:pt x="18351" y="2230"/>
                    <a:pt x="16473" y="1277"/>
                  </a:cubicBezTo>
                  <a:cubicBezTo>
                    <a:pt x="14595" y="324"/>
                    <a:pt x="12403" y="-57"/>
                    <a:pt x="10916" y="7"/>
                  </a:cubicBezTo>
                  <a:cubicBezTo>
                    <a:pt x="9429" y="70"/>
                    <a:pt x="8647" y="578"/>
                    <a:pt x="7864" y="1087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460" name="Linie"/>
            <p:cNvSpPr/>
            <p:nvPr/>
          </p:nvSpPr>
          <p:spPr>
            <a:xfrm>
              <a:off x="10319398" y="2111824"/>
              <a:ext cx="543335" cy="6860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2" h="21374" extrusionOk="0">
                  <a:moveTo>
                    <a:pt x="11523" y="0"/>
                  </a:moveTo>
                  <a:cubicBezTo>
                    <a:pt x="8549" y="1623"/>
                    <a:pt x="5575" y="3246"/>
                    <a:pt x="3541" y="5182"/>
                  </a:cubicBezTo>
                  <a:cubicBezTo>
                    <a:pt x="1506" y="7117"/>
                    <a:pt x="410" y="9364"/>
                    <a:pt x="97" y="11612"/>
                  </a:cubicBezTo>
                  <a:cubicBezTo>
                    <a:pt x="-216" y="13859"/>
                    <a:pt x="254" y="16106"/>
                    <a:pt x="1193" y="17792"/>
                  </a:cubicBezTo>
                  <a:cubicBezTo>
                    <a:pt x="2132" y="19477"/>
                    <a:pt x="3541" y="20601"/>
                    <a:pt x="5106" y="21101"/>
                  </a:cubicBezTo>
                  <a:cubicBezTo>
                    <a:pt x="6671" y="21600"/>
                    <a:pt x="8393" y="21475"/>
                    <a:pt x="10662" y="20227"/>
                  </a:cubicBezTo>
                  <a:cubicBezTo>
                    <a:pt x="12932" y="18978"/>
                    <a:pt x="15749" y="16606"/>
                    <a:pt x="17627" y="14358"/>
                  </a:cubicBezTo>
                  <a:cubicBezTo>
                    <a:pt x="19506" y="12111"/>
                    <a:pt x="20445" y="9988"/>
                    <a:pt x="20914" y="8303"/>
                  </a:cubicBezTo>
                  <a:cubicBezTo>
                    <a:pt x="21384" y="6617"/>
                    <a:pt x="21384" y="5369"/>
                    <a:pt x="20445" y="4183"/>
                  </a:cubicBezTo>
                  <a:cubicBezTo>
                    <a:pt x="19506" y="2997"/>
                    <a:pt x="17627" y="1873"/>
                    <a:pt x="15436" y="1186"/>
                  </a:cubicBezTo>
                  <a:cubicBezTo>
                    <a:pt x="13245" y="499"/>
                    <a:pt x="10741" y="250"/>
                    <a:pt x="8627" y="562"/>
                  </a:cubicBezTo>
                  <a:cubicBezTo>
                    <a:pt x="6514" y="874"/>
                    <a:pt x="4793" y="1748"/>
                    <a:pt x="3071" y="2622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461" name="Linie"/>
            <p:cNvSpPr/>
            <p:nvPr/>
          </p:nvSpPr>
          <p:spPr>
            <a:xfrm>
              <a:off x="8736727" y="0"/>
              <a:ext cx="605316" cy="9630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5" h="21541" extrusionOk="0">
                  <a:moveTo>
                    <a:pt x="6010" y="5557"/>
                  </a:moveTo>
                  <a:cubicBezTo>
                    <a:pt x="6998" y="7887"/>
                    <a:pt x="7986" y="10217"/>
                    <a:pt x="8551" y="12368"/>
                  </a:cubicBezTo>
                  <a:cubicBezTo>
                    <a:pt x="9115" y="14519"/>
                    <a:pt x="9257" y="16491"/>
                    <a:pt x="8974" y="17970"/>
                  </a:cubicBezTo>
                  <a:cubicBezTo>
                    <a:pt x="8692" y="19449"/>
                    <a:pt x="7986" y="20435"/>
                    <a:pt x="7280" y="20973"/>
                  </a:cubicBezTo>
                  <a:cubicBezTo>
                    <a:pt x="6574" y="21510"/>
                    <a:pt x="5868" y="21600"/>
                    <a:pt x="5233" y="21510"/>
                  </a:cubicBezTo>
                  <a:cubicBezTo>
                    <a:pt x="4598" y="21421"/>
                    <a:pt x="4033" y="21152"/>
                    <a:pt x="3327" y="20614"/>
                  </a:cubicBezTo>
                  <a:cubicBezTo>
                    <a:pt x="2621" y="20076"/>
                    <a:pt x="1774" y="19270"/>
                    <a:pt x="1139" y="18642"/>
                  </a:cubicBezTo>
                  <a:cubicBezTo>
                    <a:pt x="504" y="18015"/>
                    <a:pt x="80" y="17567"/>
                    <a:pt x="10" y="17119"/>
                  </a:cubicBezTo>
                  <a:cubicBezTo>
                    <a:pt x="-61" y="16671"/>
                    <a:pt x="221" y="16222"/>
                    <a:pt x="2057" y="15461"/>
                  </a:cubicBezTo>
                  <a:cubicBezTo>
                    <a:pt x="3892" y="14699"/>
                    <a:pt x="7280" y="13623"/>
                    <a:pt x="10245" y="12548"/>
                  </a:cubicBezTo>
                  <a:cubicBezTo>
                    <a:pt x="13210" y="11472"/>
                    <a:pt x="15751" y="10397"/>
                    <a:pt x="17586" y="9366"/>
                  </a:cubicBezTo>
                  <a:cubicBezTo>
                    <a:pt x="19421" y="8335"/>
                    <a:pt x="20551" y="7349"/>
                    <a:pt x="21045" y="6408"/>
                  </a:cubicBezTo>
                  <a:cubicBezTo>
                    <a:pt x="21539" y="5467"/>
                    <a:pt x="21398" y="4571"/>
                    <a:pt x="20480" y="3630"/>
                  </a:cubicBezTo>
                  <a:cubicBezTo>
                    <a:pt x="19563" y="2689"/>
                    <a:pt x="17868" y="1703"/>
                    <a:pt x="16174" y="1031"/>
                  </a:cubicBezTo>
                  <a:cubicBezTo>
                    <a:pt x="14480" y="359"/>
                    <a:pt x="12786" y="0"/>
                    <a:pt x="11657" y="0"/>
                  </a:cubicBezTo>
                  <a:cubicBezTo>
                    <a:pt x="10527" y="0"/>
                    <a:pt x="9963" y="359"/>
                    <a:pt x="9610" y="896"/>
                  </a:cubicBezTo>
                  <a:cubicBezTo>
                    <a:pt x="9257" y="1434"/>
                    <a:pt x="9115" y="2151"/>
                    <a:pt x="8974" y="2868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462" name="Linie"/>
            <p:cNvSpPr/>
            <p:nvPr/>
          </p:nvSpPr>
          <p:spPr>
            <a:xfrm>
              <a:off x="9475563" y="161407"/>
              <a:ext cx="477641" cy="906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5" h="21439" extrusionOk="0">
                  <a:moveTo>
                    <a:pt x="9035" y="2058"/>
                  </a:moveTo>
                  <a:cubicBezTo>
                    <a:pt x="9575" y="1584"/>
                    <a:pt x="10115" y="1111"/>
                    <a:pt x="10835" y="779"/>
                  </a:cubicBezTo>
                  <a:cubicBezTo>
                    <a:pt x="11555" y="447"/>
                    <a:pt x="12455" y="258"/>
                    <a:pt x="13625" y="116"/>
                  </a:cubicBezTo>
                  <a:cubicBezTo>
                    <a:pt x="14795" y="-26"/>
                    <a:pt x="16235" y="-121"/>
                    <a:pt x="16955" y="353"/>
                  </a:cubicBezTo>
                  <a:cubicBezTo>
                    <a:pt x="17675" y="826"/>
                    <a:pt x="17675" y="1868"/>
                    <a:pt x="16505" y="3763"/>
                  </a:cubicBezTo>
                  <a:cubicBezTo>
                    <a:pt x="15335" y="5658"/>
                    <a:pt x="12995" y="8405"/>
                    <a:pt x="10655" y="10774"/>
                  </a:cubicBezTo>
                  <a:cubicBezTo>
                    <a:pt x="8315" y="13142"/>
                    <a:pt x="5975" y="15132"/>
                    <a:pt x="4355" y="16600"/>
                  </a:cubicBezTo>
                  <a:cubicBezTo>
                    <a:pt x="2735" y="18068"/>
                    <a:pt x="1835" y="19016"/>
                    <a:pt x="1115" y="19679"/>
                  </a:cubicBezTo>
                  <a:cubicBezTo>
                    <a:pt x="395" y="20342"/>
                    <a:pt x="-145" y="20721"/>
                    <a:pt x="35" y="21005"/>
                  </a:cubicBezTo>
                  <a:cubicBezTo>
                    <a:pt x="215" y="21290"/>
                    <a:pt x="1115" y="21479"/>
                    <a:pt x="3275" y="21432"/>
                  </a:cubicBezTo>
                  <a:cubicBezTo>
                    <a:pt x="5435" y="21384"/>
                    <a:pt x="8855" y="21100"/>
                    <a:pt x="11735" y="20911"/>
                  </a:cubicBezTo>
                  <a:cubicBezTo>
                    <a:pt x="14615" y="20721"/>
                    <a:pt x="16955" y="20626"/>
                    <a:pt x="18485" y="20437"/>
                  </a:cubicBezTo>
                  <a:cubicBezTo>
                    <a:pt x="20015" y="20247"/>
                    <a:pt x="20735" y="19963"/>
                    <a:pt x="21455" y="19679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463" name="Linie"/>
            <p:cNvSpPr/>
            <p:nvPr/>
          </p:nvSpPr>
          <p:spPr>
            <a:xfrm>
              <a:off x="10339685" y="284515"/>
              <a:ext cx="570010" cy="821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7" h="21600" extrusionOk="0">
                  <a:moveTo>
                    <a:pt x="7133" y="0"/>
                  </a:moveTo>
                  <a:cubicBezTo>
                    <a:pt x="5183" y="1791"/>
                    <a:pt x="3233" y="3582"/>
                    <a:pt x="1958" y="5848"/>
                  </a:cubicBezTo>
                  <a:cubicBezTo>
                    <a:pt x="683" y="8113"/>
                    <a:pt x="83" y="10853"/>
                    <a:pt x="8" y="13381"/>
                  </a:cubicBezTo>
                  <a:cubicBezTo>
                    <a:pt x="-67" y="15910"/>
                    <a:pt x="383" y="18228"/>
                    <a:pt x="983" y="19651"/>
                  </a:cubicBezTo>
                  <a:cubicBezTo>
                    <a:pt x="1583" y="21073"/>
                    <a:pt x="2333" y="21600"/>
                    <a:pt x="3833" y="21600"/>
                  </a:cubicBezTo>
                  <a:cubicBezTo>
                    <a:pt x="5333" y="21600"/>
                    <a:pt x="7583" y="21073"/>
                    <a:pt x="9908" y="19861"/>
                  </a:cubicBezTo>
                  <a:cubicBezTo>
                    <a:pt x="12233" y="18650"/>
                    <a:pt x="14633" y="16753"/>
                    <a:pt x="16583" y="14435"/>
                  </a:cubicBezTo>
                  <a:cubicBezTo>
                    <a:pt x="18533" y="12117"/>
                    <a:pt x="20033" y="9378"/>
                    <a:pt x="20783" y="7428"/>
                  </a:cubicBezTo>
                  <a:cubicBezTo>
                    <a:pt x="21533" y="5479"/>
                    <a:pt x="21533" y="4320"/>
                    <a:pt x="20708" y="3319"/>
                  </a:cubicBezTo>
                  <a:cubicBezTo>
                    <a:pt x="19883" y="2318"/>
                    <a:pt x="18233" y="1475"/>
                    <a:pt x="15983" y="1054"/>
                  </a:cubicBezTo>
                  <a:cubicBezTo>
                    <a:pt x="13733" y="632"/>
                    <a:pt x="10883" y="632"/>
                    <a:pt x="8033" y="632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</p:grpSp>
      <p:sp>
        <p:nvSpPr>
          <p:cNvPr id="465" name="Linie"/>
          <p:cNvSpPr/>
          <p:nvPr/>
        </p:nvSpPr>
        <p:spPr>
          <a:xfrm flipV="1">
            <a:off x="4730139" y="1693332"/>
            <a:ext cx="5562850" cy="61556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grpSp>
        <p:nvGrpSpPr>
          <p:cNvPr id="477" name="Zeichnung"/>
          <p:cNvGrpSpPr/>
          <p:nvPr/>
        </p:nvGrpSpPr>
        <p:grpSpPr>
          <a:xfrm>
            <a:off x="9213130" y="2452441"/>
            <a:ext cx="1216075" cy="696512"/>
            <a:chOff x="0" y="0"/>
            <a:chExt cx="2432148" cy="1393022"/>
          </a:xfrm>
        </p:grpSpPr>
        <p:sp>
          <p:nvSpPr>
            <p:cNvPr id="466" name="Linie"/>
            <p:cNvSpPr/>
            <p:nvPr/>
          </p:nvSpPr>
          <p:spPr>
            <a:xfrm>
              <a:off x="75246" y="0"/>
              <a:ext cx="84154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extrusionOk="0">
                  <a:moveTo>
                    <a:pt x="0" y="0"/>
                  </a:moveTo>
                  <a:cubicBezTo>
                    <a:pt x="7200" y="21600"/>
                    <a:pt x="14400" y="21600"/>
                    <a:pt x="21600" y="0"/>
                  </a:cubicBezTo>
                </a:path>
              </a:pathLst>
            </a:custGeom>
            <a:noFill/>
            <a:ln w="889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467" name="Linie"/>
            <p:cNvSpPr/>
            <p:nvPr/>
          </p:nvSpPr>
          <p:spPr>
            <a:xfrm>
              <a:off x="508031" y="60109"/>
              <a:ext cx="48087" cy="12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889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468" name="Linie"/>
            <p:cNvSpPr/>
            <p:nvPr/>
          </p:nvSpPr>
          <p:spPr>
            <a:xfrm>
              <a:off x="892726" y="48086"/>
              <a:ext cx="96175" cy="240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889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469" name="Linie"/>
            <p:cNvSpPr/>
            <p:nvPr/>
          </p:nvSpPr>
          <p:spPr>
            <a:xfrm>
              <a:off x="1193271" y="48086"/>
              <a:ext cx="36067" cy="1"/>
            </a:xfrm>
            <a:prstGeom prst="ellipse">
              <a:avLst/>
            </a:prstGeom>
            <a:noFill/>
            <a:ln w="889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470" name="Linie"/>
            <p:cNvSpPr/>
            <p:nvPr/>
          </p:nvSpPr>
          <p:spPr>
            <a:xfrm>
              <a:off x="1481794" y="36065"/>
              <a:ext cx="72132" cy="12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889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471" name="Linie"/>
            <p:cNvSpPr/>
            <p:nvPr/>
          </p:nvSpPr>
          <p:spPr>
            <a:xfrm>
              <a:off x="1806382" y="36065"/>
              <a:ext cx="6010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extrusionOk="0">
                  <a:moveTo>
                    <a:pt x="0" y="0"/>
                  </a:moveTo>
                  <a:cubicBezTo>
                    <a:pt x="7200" y="21600"/>
                    <a:pt x="14400" y="21600"/>
                    <a:pt x="21600" y="0"/>
                  </a:cubicBezTo>
                </a:path>
              </a:pathLst>
            </a:custGeom>
            <a:noFill/>
            <a:ln w="889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472" name="Linie"/>
            <p:cNvSpPr/>
            <p:nvPr/>
          </p:nvSpPr>
          <p:spPr>
            <a:xfrm>
              <a:off x="2094904" y="36065"/>
              <a:ext cx="24045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extrusionOk="0">
                  <a:moveTo>
                    <a:pt x="0" y="0"/>
                  </a:moveTo>
                  <a:cubicBezTo>
                    <a:pt x="7200" y="21600"/>
                    <a:pt x="14400" y="21600"/>
                    <a:pt x="21600" y="0"/>
                  </a:cubicBezTo>
                </a:path>
              </a:pathLst>
            </a:custGeom>
            <a:noFill/>
            <a:ln w="889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473" name="Linie"/>
            <p:cNvSpPr/>
            <p:nvPr/>
          </p:nvSpPr>
          <p:spPr>
            <a:xfrm>
              <a:off x="2430878" y="24043"/>
              <a:ext cx="1271" cy="1"/>
            </a:xfrm>
            <a:prstGeom prst="ellipse">
              <a:avLst/>
            </a:prstGeom>
            <a:noFill/>
            <a:ln w="889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474" name="Linie"/>
            <p:cNvSpPr/>
            <p:nvPr/>
          </p:nvSpPr>
          <p:spPr>
            <a:xfrm>
              <a:off x="-1" y="580611"/>
              <a:ext cx="608815" cy="812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9" h="21466" extrusionOk="0">
                  <a:moveTo>
                    <a:pt x="8104" y="2447"/>
                  </a:moveTo>
                  <a:cubicBezTo>
                    <a:pt x="8245" y="4459"/>
                    <a:pt x="8385" y="6471"/>
                    <a:pt x="8525" y="8906"/>
                  </a:cubicBezTo>
                  <a:cubicBezTo>
                    <a:pt x="8665" y="11341"/>
                    <a:pt x="8806" y="14200"/>
                    <a:pt x="8665" y="16212"/>
                  </a:cubicBezTo>
                  <a:cubicBezTo>
                    <a:pt x="8525" y="18224"/>
                    <a:pt x="8104" y="19388"/>
                    <a:pt x="7613" y="20130"/>
                  </a:cubicBezTo>
                  <a:cubicBezTo>
                    <a:pt x="7122" y="20871"/>
                    <a:pt x="6561" y="21188"/>
                    <a:pt x="5930" y="21347"/>
                  </a:cubicBezTo>
                  <a:cubicBezTo>
                    <a:pt x="5299" y="21506"/>
                    <a:pt x="4598" y="21506"/>
                    <a:pt x="3967" y="21347"/>
                  </a:cubicBezTo>
                  <a:cubicBezTo>
                    <a:pt x="3335" y="21188"/>
                    <a:pt x="2774" y="20871"/>
                    <a:pt x="2073" y="19971"/>
                  </a:cubicBezTo>
                  <a:cubicBezTo>
                    <a:pt x="1372" y="19071"/>
                    <a:pt x="530" y="17588"/>
                    <a:pt x="180" y="16477"/>
                  </a:cubicBezTo>
                  <a:cubicBezTo>
                    <a:pt x="-171" y="15365"/>
                    <a:pt x="-31" y="14624"/>
                    <a:pt x="811" y="13988"/>
                  </a:cubicBezTo>
                  <a:cubicBezTo>
                    <a:pt x="1652" y="13353"/>
                    <a:pt x="3195" y="12824"/>
                    <a:pt x="5439" y="12082"/>
                  </a:cubicBezTo>
                  <a:cubicBezTo>
                    <a:pt x="7684" y="11341"/>
                    <a:pt x="10629" y="10388"/>
                    <a:pt x="13154" y="9277"/>
                  </a:cubicBezTo>
                  <a:cubicBezTo>
                    <a:pt x="15678" y="8165"/>
                    <a:pt x="17782" y="6894"/>
                    <a:pt x="19115" y="5782"/>
                  </a:cubicBezTo>
                  <a:cubicBezTo>
                    <a:pt x="20447" y="4671"/>
                    <a:pt x="21008" y="3718"/>
                    <a:pt x="21219" y="2977"/>
                  </a:cubicBezTo>
                  <a:cubicBezTo>
                    <a:pt x="21429" y="2235"/>
                    <a:pt x="21289" y="1706"/>
                    <a:pt x="20658" y="1124"/>
                  </a:cubicBezTo>
                  <a:cubicBezTo>
                    <a:pt x="20026" y="541"/>
                    <a:pt x="18904" y="-94"/>
                    <a:pt x="17502" y="12"/>
                  </a:cubicBezTo>
                  <a:cubicBezTo>
                    <a:pt x="16099" y="118"/>
                    <a:pt x="14416" y="965"/>
                    <a:pt x="12733" y="1812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475" name="Linie"/>
            <p:cNvSpPr/>
            <p:nvPr/>
          </p:nvSpPr>
          <p:spPr>
            <a:xfrm>
              <a:off x="799788" y="601951"/>
              <a:ext cx="405506" cy="724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456" extrusionOk="0">
                  <a:moveTo>
                    <a:pt x="9994" y="2467"/>
                  </a:moveTo>
                  <a:cubicBezTo>
                    <a:pt x="11688" y="1755"/>
                    <a:pt x="13382" y="1043"/>
                    <a:pt x="15076" y="568"/>
                  </a:cubicBezTo>
                  <a:cubicBezTo>
                    <a:pt x="16770" y="93"/>
                    <a:pt x="18464" y="-144"/>
                    <a:pt x="19417" y="93"/>
                  </a:cubicBezTo>
                  <a:cubicBezTo>
                    <a:pt x="20370" y="331"/>
                    <a:pt x="20582" y="1043"/>
                    <a:pt x="19417" y="2645"/>
                  </a:cubicBezTo>
                  <a:cubicBezTo>
                    <a:pt x="18252" y="4247"/>
                    <a:pt x="15711" y="6740"/>
                    <a:pt x="13064" y="9113"/>
                  </a:cubicBezTo>
                  <a:cubicBezTo>
                    <a:pt x="10417" y="11487"/>
                    <a:pt x="7664" y="13742"/>
                    <a:pt x="5652" y="15463"/>
                  </a:cubicBezTo>
                  <a:cubicBezTo>
                    <a:pt x="3641" y="17183"/>
                    <a:pt x="2370" y="18370"/>
                    <a:pt x="1417" y="19201"/>
                  </a:cubicBezTo>
                  <a:cubicBezTo>
                    <a:pt x="464" y="20032"/>
                    <a:pt x="-171" y="20507"/>
                    <a:pt x="41" y="20863"/>
                  </a:cubicBezTo>
                  <a:cubicBezTo>
                    <a:pt x="253" y="21219"/>
                    <a:pt x="1311" y="21456"/>
                    <a:pt x="3747" y="21456"/>
                  </a:cubicBezTo>
                  <a:cubicBezTo>
                    <a:pt x="6182" y="21456"/>
                    <a:pt x="9994" y="21219"/>
                    <a:pt x="13170" y="21100"/>
                  </a:cubicBezTo>
                  <a:cubicBezTo>
                    <a:pt x="16347" y="20981"/>
                    <a:pt x="18888" y="20981"/>
                    <a:pt x="21429" y="20981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476" name="Linie"/>
            <p:cNvSpPr/>
            <p:nvPr/>
          </p:nvSpPr>
          <p:spPr>
            <a:xfrm>
              <a:off x="1671839" y="647044"/>
              <a:ext cx="663450" cy="684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4" h="21316" extrusionOk="0">
                  <a:moveTo>
                    <a:pt x="10163" y="441"/>
                  </a:moveTo>
                  <a:cubicBezTo>
                    <a:pt x="8482" y="941"/>
                    <a:pt x="6800" y="1440"/>
                    <a:pt x="5248" y="2564"/>
                  </a:cubicBezTo>
                  <a:cubicBezTo>
                    <a:pt x="3696" y="3688"/>
                    <a:pt x="2273" y="5435"/>
                    <a:pt x="1368" y="7371"/>
                  </a:cubicBezTo>
                  <a:cubicBezTo>
                    <a:pt x="462" y="9306"/>
                    <a:pt x="74" y="11429"/>
                    <a:pt x="10" y="13239"/>
                  </a:cubicBezTo>
                  <a:cubicBezTo>
                    <a:pt x="-55" y="15049"/>
                    <a:pt x="204" y="16548"/>
                    <a:pt x="850" y="17734"/>
                  </a:cubicBezTo>
                  <a:cubicBezTo>
                    <a:pt x="1497" y="18920"/>
                    <a:pt x="2532" y="19794"/>
                    <a:pt x="3761" y="20418"/>
                  </a:cubicBezTo>
                  <a:cubicBezTo>
                    <a:pt x="4989" y="21042"/>
                    <a:pt x="6412" y="21417"/>
                    <a:pt x="8029" y="21292"/>
                  </a:cubicBezTo>
                  <a:cubicBezTo>
                    <a:pt x="9646" y="21167"/>
                    <a:pt x="11456" y="20543"/>
                    <a:pt x="13461" y="19170"/>
                  </a:cubicBezTo>
                  <a:cubicBezTo>
                    <a:pt x="15466" y="17796"/>
                    <a:pt x="17665" y="15674"/>
                    <a:pt x="19087" y="13676"/>
                  </a:cubicBezTo>
                  <a:cubicBezTo>
                    <a:pt x="20510" y="11678"/>
                    <a:pt x="21157" y="9805"/>
                    <a:pt x="21351" y="7933"/>
                  </a:cubicBezTo>
                  <a:cubicBezTo>
                    <a:pt x="21545" y="6060"/>
                    <a:pt x="21286" y="4187"/>
                    <a:pt x="20640" y="2751"/>
                  </a:cubicBezTo>
                  <a:cubicBezTo>
                    <a:pt x="19993" y="1315"/>
                    <a:pt x="18958" y="316"/>
                    <a:pt x="17018" y="67"/>
                  </a:cubicBezTo>
                  <a:cubicBezTo>
                    <a:pt x="15078" y="-183"/>
                    <a:pt x="12232" y="316"/>
                    <a:pt x="9387" y="816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</p:grpSp>
      <p:grpSp>
        <p:nvGrpSpPr>
          <p:cNvPr id="490" name="Zeichnung"/>
          <p:cNvGrpSpPr/>
          <p:nvPr/>
        </p:nvGrpSpPr>
        <p:grpSpPr>
          <a:xfrm>
            <a:off x="4748600" y="2813094"/>
            <a:ext cx="1171321" cy="661199"/>
            <a:chOff x="0" y="0"/>
            <a:chExt cx="2342640" cy="1322395"/>
          </a:xfrm>
        </p:grpSpPr>
        <p:sp>
          <p:nvSpPr>
            <p:cNvPr id="478" name="Linie"/>
            <p:cNvSpPr/>
            <p:nvPr/>
          </p:nvSpPr>
          <p:spPr>
            <a:xfrm>
              <a:off x="36065" y="96174"/>
              <a:ext cx="520945" cy="658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84" extrusionOk="0">
                  <a:moveTo>
                    <a:pt x="15951" y="0"/>
                  </a:moveTo>
                  <a:cubicBezTo>
                    <a:pt x="15120" y="130"/>
                    <a:pt x="14289" y="260"/>
                    <a:pt x="13375" y="1431"/>
                  </a:cubicBezTo>
                  <a:cubicBezTo>
                    <a:pt x="12462" y="2602"/>
                    <a:pt x="11465" y="4814"/>
                    <a:pt x="11049" y="6246"/>
                  </a:cubicBezTo>
                  <a:cubicBezTo>
                    <a:pt x="10634" y="7677"/>
                    <a:pt x="10800" y="8328"/>
                    <a:pt x="11465" y="8588"/>
                  </a:cubicBezTo>
                  <a:cubicBezTo>
                    <a:pt x="12129" y="8848"/>
                    <a:pt x="13292" y="8718"/>
                    <a:pt x="14289" y="8458"/>
                  </a:cubicBezTo>
                  <a:cubicBezTo>
                    <a:pt x="15286" y="8198"/>
                    <a:pt x="16117" y="7807"/>
                    <a:pt x="17197" y="7547"/>
                  </a:cubicBezTo>
                  <a:cubicBezTo>
                    <a:pt x="18277" y="7287"/>
                    <a:pt x="19606" y="7157"/>
                    <a:pt x="20437" y="7417"/>
                  </a:cubicBezTo>
                  <a:cubicBezTo>
                    <a:pt x="21268" y="7677"/>
                    <a:pt x="21600" y="8328"/>
                    <a:pt x="21600" y="9824"/>
                  </a:cubicBezTo>
                  <a:cubicBezTo>
                    <a:pt x="21600" y="11320"/>
                    <a:pt x="21268" y="13663"/>
                    <a:pt x="20271" y="15680"/>
                  </a:cubicBezTo>
                  <a:cubicBezTo>
                    <a:pt x="19274" y="17696"/>
                    <a:pt x="17612" y="19388"/>
                    <a:pt x="15702" y="20364"/>
                  </a:cubicBezTo>
                  <a:cubicBezTo>
                    <a:pt x="13791" y="21340"/>
                    <a:pt x="11631" y="21600"/>
                    <a:pt x="9471" y="21210"/>
                  </a:cubicBezTo>
                  <a:cubicBezTo>
                    <a:pt x="7311" y="20819"/>
                    <a:pt x="5151" y="19778"/>
                    <a:pt x="3572" y="18412"/>
                  </a:cubicBezTo>
                  <a:cubicBezTo>
                    <a:pt x="1994" y="17046"/>
                    <a:pt x="997" y="15354"/>
                    <a:pt x="0" y="13663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479" name="Linie"/>
            <p:cNvSpPr/>
            <p:nvPr/>
          </p:nvSpPr>
          <p:spPr>
            <a:xfrm>
              <a:off x="468849" y="0"/>
              <a:ext cx="420763" cy="48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617" y="7200"/>
                    <a:pt x="1234" y="14400"/>
                    <a:pt x="3189" y="18000"/>
                  </a:cubicBezTo>
                  <a:cubicBezTo>
                    <a:pt x="5143" y="21600"/>
                    <a:pt x="8434" y="21600"/>
                    <a:pt x="11726" y="21600"/>
                  </a:cubicBezTo>
                  <a:cubicBezTo>
                    <a:pt x="15017" y="21600"/>
                    <a:pt x="18309" y="21600"/>
                    <a:pt x="21600" y="21600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480" name="Linie"/>
            <p:cNvSpPr/>
            <p:nvPr/>
          </p:nvSpPr>
          <p:spPr>
            <a:xfrm>
              <a:off x="1026339" y="48086"/>
              <a:ext cx="507439" cy="602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0" h="21348" extrusionOk="0">
                  <a:moveTo>
                    <a:pt x="12276" y="1705"/>
                  </a:moveTo>
                  <a:cubicBezTo>
                    <a:pt x="10448" y="1847"/>
                    <a:pt x="8620" y="1989"/>
                    <a:pt x="6626" y="3339"/>
                  </a:cubicBezTo>
                  <a:cubicBezTo>
                    <a:pt x="4633" y="4689"/>
                    <a:pt x="2473" y="7247"/>
                    <a:pt x="1226" y="9805"/>
                  </a:cubicBezTo>
                  <a:cubicBezTo>
                    <a:pt x="-20" y="12363"/>
                    <a:pt x="-352" y="14921"/>
                    <a:pt x="396" y="16911"/>
                  </a:cubicBezTo>
                  <a:cubicBezTo>
                    <a:pt x="1143" y="18900"/>
                    <a:pt x="2971" y="20321"/>
                    <a:pt x="4716" y="20961"/>
                  </a:cubicBezTo>
                  <a:cubicBezTo>
                    <a:pt x="6460" y="21600"/>
                    <a:pt x="8122" y="21458"/>
                    <a:pt x="10033" y="20463"/>
                  </a:cubicBezTo>
                  <a:cubicBezTo>
                    <a:pt x="11943" y="19468"/>
                    <a:pt x="14103" y="17621"/>
                    <a:pt x="16014" y="15561"/>
                  </a:cubicBezTo>
                  <a:cubicBezTo>
                    <a:pt x="17925" y="13500"/>
                    <a:pt x="19586" y="11226"/>
                    <a:pt x="20417" y="9308"/>
                  </a:cubicBezTo>
                  <a:cubicBezTo>
                    <a:pt x="21248" y="7389"/>
                    <a:pt x="21248" y="5826"/>
                    <a:pt x="20417" y="4405"/>
                  </a:cubicBezTo>
                  <a:cubicBezTo>
                    <a:pt x="19586" y="2984"/>
                    <a:pt x="17925" y="1705"/>
                    <a:pt x="15848" y="995"/>
                  </a:cubicBezTo>
                  <a:cubicBezTo>
                    <a:pt x="13771" y="284"/>
                    <a:pt x="11279" y="142"/>
                    <a:pt x="8786" y="0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481" name="Linie"/>
            <p:cNvSpPr/>
            <p:nvPr/>
          </p:nvSpPr>
          <p:spPr>
            <a:xfrm>
              <a:off x="1868884" y="65528"/>
              <a:ext cx="473757" cy="6317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5" h="21416" extrusionOk="0">
                  <a:moveTo>
                    <a:pt x="13143" y="2261"/>
                  </a:moveTo>
                  <a:cubicBezTo>
                    <a:pt x="12429" y="1854"/>
                    <a:pt x="11715" y="1446"/>
                    <a:pt x="10554" y="1514"/>
                  </a:cubicBezTo>
                  <a:cubicBezTo>
                    <a:pt x="9394" y="1582"/>
                    <a:pt x="7788" y="2125"/>
                    <a:pt x="6092" y="3552"/>
                  </a:cubicBezTo>
                  <a:cubicBezTo>
                    <a:pt x="4396" y="4978"/>
                    <a:pt x="2611" y="7288"/>
                    <a:pt x="1540" y="9665"/>
                  </a:cubicBezTo>
                  <a:cubicBezTo>
                    <a:pt x="469" y="12042"/>
                    <a:pt x="112" y="14488"/>
                    <a:pt x="22" y="16118"/>
                  </a:cubicBezTo>
                  <a:cubicBezTo>
                    <a:pt x="-67" y="17748"/>
                    <a:pt x="112" y="18563"/>
                    <a:pt x="558" y="19310"/>
                  </a:cubicBezTo>
                  <a:cubicBezTo>
                    <a:pt x="1004" y="20058"/>
                    <a:pt x="1718" y="20737"/>
                    <a:pt x="2521" y="21076"/>
                  </a:cubicBezTo>
                  <a:cubicBezTo>
                    <a:pt x="3325" y="21416"/>
                    <a:pt x="4217" y="21416"/>
                    <a:pt x="5110" y="21416"/>
                  </a:cubicBezTo>
                  <a:cubicBezTo>
                    <a:pt x="6002" y="21416"/>
                    <a:pt x="6895" y="21416"/>
                    <a:pt x="8680" y="20601"/>
                  </a:cubicBezTo>
                  <a:cubicBezTo>
                    <a:pt x="10465" y="19786"/>
                    <a:pt x="13143" y="18156"/>
                    <a:pt x="15553" y="16118"/>
                  </a:cubicBezTo>
                  <a:cubicBezTo>
                    <a:pt x="17963" y="14080"/>
                    <a:pt x="20105" y="11635"/>
                    <a:pt x="20819" y="9258"/>
                  </a:cubicBezTo>
                  <a:cubicBezTo>
                    <a:pt x="21533" y="6880"/>
                    <a:pt x="20819" y="4571"/>
                    <a:pt x="19659" y="2941"/>
                  </a:cubicBezTo>
                  <a:cubicBezTo>
                    <a:pt x="18498" y="1310"/>
                    <a:pt x="16892" y="359"/>
                    <a:pt x="15285" y="88"/>
                  </a:cubicBezTo>
                  <a:cubicBezTo>
                    <a:pt x="13678" y="-184"/>
                    <a:pt x="12072" y="224"/>
                    <a:pt x="10465" y="631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482" name="Linie"/>
            <p:cNvSpPr/>
            <p:nvPr/>
          </p:nvSpPr>
          <p:spPr>
            <a:xfrm>
              <a:off x="0" y="1250263"/>
              <a:ext cx="72132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extrusionOk="0">
                  <a:moveTo>
                    <a:pt x="0" y="0"/>
                  </a:moveTo>
                  <a:cubicBezTo>
                    <a:pt x="7200" y="21600"/>
                    <a:pt x="14400" y="21600"/>
                    <a:pt x="21600" y="0"/>
                  </a:cubicBezTo>
                </a:path>
              </a:pathLst>
            </a:custGeom>
            <a:noFill/>
            <a:ln w="889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483" name="Linie"/>
            <p:cNvSpPr/>
            <p:nvPr/>
          </p:nvSpPr>
          <p:spPr>
            <a:xfrm>
              <a:off x="360653" y="1298350"/>
              <a:ext cx="48088" cy="240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889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484" name="Linie"/>
            <p:cNvSpPr/>
            <p:nvPr/>
          </p:nvSpPr>
          <p:spPr>
            <a:xfrm>
              <a:off x="661197" y="1298350"/>
              <a:ext cx="72132" cy="240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889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485" name="Linie"/>
            <p:cNvSpPr/>
            <p:nvPr/>
          </p:nvSpPr>
          <p:spPr>
            <a:xfrm>
              <a:off x="1069937" y="1262285"/>
              <a:ext cx="60110" cy="240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889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486" name="Linie"/>
            <p:cNvSpPr/>
            <p:nvPr/>
          </p:nvSpPr>
          <p:spPr>
            <a:xfrm>
              <a:off x="1310373" y="1238242"/>
              <a:ext cx="72131" cy="1"/>
            </a:xfrm>
            <a:prstGeom prst="ellipse">
              <a:avLst/>
            </a:prstGeom>
            <a:noFill/>
            <a:ln w="889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487" name="Linie"/>
            <p:cNvSpPr/>
            <p:nvPr/>
          </p:nvSpPr>
          <p:spPr>
            <a:xfrm>
              <a:off x="1538786" y="1238242"/>
              <a:ext cx="84154" cy="1"/>
            </a:xfrm>
            <a:prstGeom prst="ellipse">
              <a:avLst/>
            </a:prstGeom>
            <a:noFill/>
            <a:ln w="889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488" name="Linie"/>
            <p:cNvSpPr/>
            <p:nvPr/>
          </p:nvSpPr>
          <p:spPr>
            <a:xfrm>
              <a:off x="1851352" y="1214198"/>
              <a:ext cx="72132" cy="120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889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489" name="Linie"/>
            <p:cNvSpPr/>
            <p:nvPr/>
          </p:nvSpPr>
          <p:spPr>
            <a:xfrm>
              <a:off x="2199984" y="1202177"/>
              <a:ext cx="36066" cy="24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889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</p:grpSp>
      <p:grpSp>
        <p:nvGrpSpPr>
          <p:cNvPr id="498" name="Zeichnung"/>
          <p:cNvGrpSpPr/>
          <p:nvPr/>
        </p:nvGrpSpPr>
        <p:grpSpPr>
          <a:xfrm>
            <a:off x="6660062" y="2754355"/>
            <a:ext cx="2212007" cy="358645"/>
            <a:chOff x="0" y="0"/>
            <a:chExt cx="4424012" cy="717288"/>
          </a:xfrm>
        </p:grpSpPr>
        <p:sp>
          <p:nvSpPr>
            <p:cNvPr id="491" name="Linie"/>
            <p:cNvSpPr/>
            <p:nvPr/>
          </p:nvSpPr>
          <p:spPr>
            <a:xfrm>
              <a:off x="156281" y="225675"/>
              <a:ext cx="48090" cy="420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6200" y="5760"/>
                    <a:pt x="10800" y="11520"/>
                    <a:pt x="7200" y="15120"/>
                  </a:cubicBezTo>
                  <a:cubicBezTo>
                    <a:pt x="3600" y="18720"/>
                    <a:pt x="1800" y="20160"/>
                    <a:pt x="0" y="21600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492" name="Linie"/>
            <p:cNvSpPr/>
            <p:nvPr/>
          </p:nvSpPr>
          <p:spPr>
            <a:xfrm>
              <a:off x="0" y="430045"/>
              <a:ext cx="516936" cy="8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023" y="10800"/>
                    <a:pt x="10046" y="21600"/>
                    <a:pt x="13646" y="21600"/>
                  </a:cubicBezTo>
                  <a:cubicBezTo>
                    <a:pt x="17246" y="21600"/>
                    <a:pt x="19423" y="10800"/>
                    <a:pt x="21600" y="0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493" name="Linie"/>
            <p:cNvSpPr/>
            <p:nvPr/>
          </p:nvSpPr>
          <p:spPr>
            <a:xfrm>
              <a:off x="1226219" y="64565"/>
              <a:ext cx="336612" cy="5433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80" extrusionOk="0">
                  <a:moveTo>
                    <a:pt x="0" y="2082"/>
                  </a:moveTo>
                  <a:cubicBezTo>
                    <a:pt x="2314" y="1452"/>
                    <a:pt x="4629" y="821"/>
                    <a:pt x="7200" y="427"/>
                  </a:cubicBezTo>
                  <a:cubicBezTo>
                    <a:pt x="9771" y="33"/>
                    <a:pt x="12600" y="-125"/>
                    <a:pt x="14400" y="111"/>
                  </a:cubicBezTo>
                  <a:cubicBezTo>
                    <a:pt x="16200" y="348"/>
                    <a:pt x="16971" y="979"/>
                    <a:pt x="16586" y="2003"/>
                  </a:cubicBezTo>
                  <a:cubicBezTo>
                    <a:pt x="16200" y="3028"/>
                    <a:pt x="14657" y="4447"/>
                    <a:pt x="13371" y="5393"/>
                  </a:cubicBezTo>
                  <a:cubicBezTo>
                    <a:pt x="12086" y="6339"/>
                    <a:pt x="11057" y="6812"/>
                    <a:pt x="11186" y="7206"/>
                  </a:cubicBezTo>
                  <a:cubicBezTo>
                    <a:pt x="11314" y="7601"/>
                    <a:pt x="12600" y="7916"/>
                    <a:pt x="14014" y="8074"/>
                  </a:cubicBezTo>
                  <a:cubicBezTo>
                    <a:pt x="15429" y="8231"/>
                    <a:pt x="16971" y="8231"/>
                    <a:pt x="18257" y="8547"/>
                  </a:cubicBezTo>
                  <a:cubicBezTo>
                    <a:pt x="19543" y="8862"/>
                    <a:pt x="20571" y="9493"/>
                    <a:pt x="21086" y="10596"/>
                  </a:cubicBezTo>
                  <a:cubicBezTo>
                    <a:pt x="21600" y="11700"/>
                    <a:pt x="21600" y="13276"/>
                    <a:pt x="21600" y="14459"/>
                  </a:cubicBezTo>
                  <a:cubicBezTo>
                    <a:pt x="21600" y="15641"/>
                    <a:pt x="21600" y="16430"/>
                    <a:pt x="20057" y="17533"/>
                  </a:cubicBezTo>
                  <a:cubicBezTo>
                    <a:pt x="18514" y="18637"/>
                    <a:pt x="15429" y="20056"/>
                    <a:pt x="12600" y="20766"/>
                  </a:cubicBezTo>
                  <a:cubicBezTo>
                    <a:pt x="9771" y="21475"/>
                    <a:pt x="7200" y="21475"/>
                    <a:pt x="5271" y="21239"/>
                  </a:cubicBezTo>
                  <a:cubicBezTo>
                    <a:pt x="3343" y="21002"/>
                    <a:pt x="2057" y="20529"/>
                    <a:pt x="1286" y="20135"/>
                  </a:cubicBezTo>
                  <a:cubicBezTo>
                    <a:pt x="514" y="19741"/>
                    <a:pt x="257" y="19425"/>
                    <a:pt x="0" y="19110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494" name="Linie"/>
            <p:cNvSpPr/>
            <p:nvPr/>
          </p:nvSpPr>
          <p:spPr>
            <a:xfrm>
              <a:off x="1925272" y="0"/>
              <a:ext cx="515149" cy="616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5" h="21318" extrusionOk="0">
                  <a:moveTo>
                    <a:pt x="1432" y="4474"/>
                  </a:moveTo>
                  <a:cubicBezTo>
                    <a:pt x="1599" y="3782"/>
                    <a:pt x="1767" y="3090"/>
                    <a:pt x="3023" y="2328"/>
                  </a:cubicBezTo>
                  <a:cubicBezTo>
                    <a:pt x="4278" y="1567"/>
                    <a:pt x="6623" y="736"/>
                    <a:pt x="8213" y="320"/>
                  </a:cubicBezTo>
                  <a:cubicBezTo>
                    <a:pt x="9804" y="-95"/>
                    <a:pt x="10641" y="-95"/>
                    <a:pt x="11227" y="251"/>
                  </a:cubicBezTo>
                  <a:cubicBezTo>
                    <a:pt x="11813" y="597"/>
                    <a:pt x="12148" y="1290"/>
                    <a:pt x="12148" y="2743"/>
                  </a:cubicBezTo>
                  <a:cubicBezTo>
                    <a:pt x="12148" y="4197"/>
                    <a:pt x="11813" y="6413"/>
                    <a:pt x="10306" y="9182"/>
                  </a:cubicBezTo>
                  <a:cubicBezTo>
                    <a:pt x="8799" y="11951"/>
                    <a:pt x="6120" y="15274"/>
                    <a:pt x="4446" y="17143"/>
                  </a:cubicBezTo>
                  <a:cubicBezTo>
                    <a:pt x="2772" y="19013"/>
                    <a:pt x="2102" y="19428"/>
                    <a:pt x="1432" y="19843"/>
                  </a:cubicBezTo>
                  <a:cubicBezTo>
                    <a:pt x="762" y="20259"/>
                    <a:pt x="92" y="20674"/>
                    <a:pt x="9" y="20605"/>
                  </a:cubicBezTo>
                  <a:cubicBezTo>
                    <a:pt x="-75" y="20536"/>
                    <a:pt x="427" y="19982"/>
                    <a:pt x="1516" y="19636"/>
                  </a:cubicBezTo>
                  <a:cubicBezTo>
                    <a:pt x="2604" y="19290"/>
                    <a:pt x="4278" y="19151"/>
                    <a:pt x="6539" y="19567"/>
                  </a:cubicBezTo>
                  <a:cubicBezTo>
                    <a:pt x="8799" y="19982"/>
                    <a:pt x="11646" y="20951"/>
                    <a:pt x="14241" y="21228"/>
                  </a:cubicBezTo>
                  <a:cubicBezTo>
                    <a:pt x="16837" y="21505"/>
                    <a:pt x="19181" y="21090"/>
                    <a:pt x="21525" y="20674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495" name="Linie"/>
            <p:cNvSpPr/>
            <p:nvPr/>
          </p:nvSpPr>
          <p:spPr>
            <a:xfrm>
              <a:off x="2722462" y="57370"/>
              <a:ext cx="544527" cy="659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6" h="21428" extrusionOk="0">
                  <a:moveTo>
                    <a:pt x="10041" y="0"/>
                  </a:moveTo>
                  <a:cubicBezTo>
                    <a:pt x="8332" y="0"/>
                    <a:pt x="6622" y="0"/>
                    <a:pt x="5068" y="846"/>
                  </a:cubicBezTo>
                  <a:cubicBezTo>
                    <a:pt x="3514" y="1692"/>
                    <a:pt x="2116" y="3383"/>
                    <a:pt x="1184" y="5270"/>
                  </a:cubicBezTo>
                  <a:cubicBezTo>
                    <a:pt x="251" y="7157"/>
                    <a:pt x="-215" y="9239"/>
                    <a:pt x="96" y="11646"/>
                  </a:cubicBezTo>
                  <a:cubicBezTo>
                    <a:pt x="407" y="14053"/>
                    <a:pt x="1494" y="16786"/>
                    <a:pt x="2738" y="18542"/>
                  </a:cubicBezTo>
                  <a:cubicBezTo>
                    <a:pt x="3981" y="20299"/>
                    <a:pt x="5379" y="21080"/>
                    <a:pt x="6933" y="21340"/>
                  </a:cubicBezTo>
                  <a:cubicBezTo>
                    <a:pt x="8487" y="21600"/>
                    <a:pt x="10197" y="21340"/>
                    <a:pt x="12527" y="19843"/>
                  </a:cubicBezTo>
                  <a:cubicBezTo>
                    <a:pt x="14858" y="18347"/>
                    <a:pt x="17811" y="15614"/>
                    <a:pt x="19443" y="13012"/>
                  </a:cubicBezTo>
                  <a:cubicBezTo>
                    <a:pt x="21074" y="10410"/>
                    <a:pt x="21385" y="7937"/>
                    <a:pt x="20919" y="5986"/>
                  </a:cubicBezTo>
                  <a:cubicBezTo>
                    <a:pt x="20453" y="4034"/>
                    <a:pt x="19209" y="2602"/>
                    <a:pt x="17189" y="1627"/>
                  </a:cubicBezTo>
                  <a:cubicBezTo>
                    <a:pt x="15169" y="651"/>
                    <a:pt x="12372" y="130"/>
                    <a:pt x="10585" y="65"/>
                  </a:cubicBezTo>
                  <a:cubicBezTo>
                    <a:pt x="8798" y="0"/>
                    <a:pt x="8021" y="390"/>
                    <a:pt x="7244" y="781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496" name="Linie"/>
            <p:cNvSpPr/>
            <p:nvPr/>
          </p:nvSpPr>
          <p:spPr>
            <a:xfrm>
              <a:off x="4063358" y="355599"/>
              <a:ext cx="336612" cy="26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297" extrusionOk="0">
                  <a:moveTo>
                    <a:pt x="0" y="20297"/>
                  </a:moveTo>
                  <a:cubicBezTo>
                    <a:pt x="3086" y="11040"/>
                    <a:pt x="6171" y="1783"/>
                    <a:pt x="9771" y="240"/>
                  </a:cubicBezTo>
                  <a:cubicBezTo>
                    <a:pt x="13371" y="-1303"/>
                    <a:pt x="17486" y="4868"/>
                    <a:pt x="21600" y="11040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  <p:sp>
          <p:nvSpPr>
            <p:cNvPr id="497" name="Linie"/>
            <p:cNvSpPr/>
            <p:nvPr/>
          </p:nvSpPr>
          <p:spPr>
            <a:xfrm>
              <a:off x="3991228" y="622394"/>
              <a:ext cx="432785" cy="12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86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</p:grpSp>
      <p:sp>
        <p:nvSpPr>
          <p:cNvPr id="2" name="Interaktive Schaltfläche: Zurückkehren 1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id="{173286AB-3FC1-4DC3-BC2F-C64AF84A15B4}"/>
              </a:ext>
            </a:extLst>
          </p:cNvPr>
          <p:cNvSpPr/>
          <p:nvPr/>
        </p:nvSpPr>
        <p:spPr>
          <a:xfrm>
            <a:off x="10428570" y="5836829"/>
            <a:ext cx="784862" cy="948801"/>
          </a:xfrm>
          <a:prstGeom prst="actionButtonReturn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871C21-AEC5-432F-9168-FD68DF26A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Leitsätze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4765AF8-5A83-47B6-B5A6-69634C71B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33739"/>
            <a:ext cx="10515600" cy="4351338"/>
          </a:xfrm>
        </p:spPr>
        <p:txBody>
          <a:bodyPr>
            <a:noAutofit/>
          </a:bodyPr>
          <a:lstStyle/>
          <a:p>
            <a:r>
              <a:rPr lang="de-D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Weniger ist mehr!</a:t>
            </a:r>
          </a:p>
          <a:p>
            <a:endParaRPr lang="de-DE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de-DE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Authenzität</a:t>
            </a:r>
            <a:r>
              <a:rPr lang="de-D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ist kein Manko!</a:t>
            </a:r>
          </a:p>
          <a:p>
            <a:pPr marL="0" indent="0">
              <a:buNone/>
            </a:pPr>
            <a:endParaRPr lang="de-DE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de-D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Zielgruppe im Auge behalten!</a:t>
            </a:r>
          </a:p>
          <a:p>
            <a:endParaRPr lang="de-DE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de-D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Film aus der Perspektive der Zielgruppe sehen!</a:t>
            </a:r>
          </a:p>
          <a:p>
            <a:pPr marL="0" indent="0">
              <a:buNone/>
            </a:pPr>
            <a:endParaRPr lang="de-DE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de-D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Effizienz statt Perfektionismus!</a:t>
            </a:r>
          </a:p>
          <a:p>
            <a:endParaRPr lang="de-DE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de-D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Einfachheit statt Komplexität!</a:t>
            </a:r>
          </a:p>
        </p:txBody>
      </p:sp>
      <p:pic>
        <p:nvPicPr>
          <p:cNvPr id="4" name="Bildschirmfoto 2020-10-27 um 20.19.41.png" descr="Bildschirmfoto 2020-10-27 um 20.19.41.png">
            <a:extLst>
              <a:ext uri="{FF2B5EF4-FFF2-40B4-BE49-F238E27FC236}">
                <a16:creationId xmlns:a16="http://schemas.microsoft.com/office/drawing/2014/main" id="{2AFFA1B3-0566-43E9-BA74-645E93FCF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7396" y="6118357"/>
            <a:ext cx="901515" cy="320165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00085C39-FDBC-4542-B6EE-AF18016A9D16}"/>
              </a:ext>
            </a:extLst>
          </p:cNvPr>
          <p:cNvSpPr txBox="1">
            <a:spLocks/>
          </p:cNvSpPr>
          <p:nvPr/>
        </p:nvSpPr>
        <p:spPr>
          <a:xfrm>
            <a:off x="4343400" y="631189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  <a:p>
            <a:r>
              <a:rPr lang="de-DE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Ralf Loheit</a:t>
            </a:r>
          </a:p>
          <a:p>
            <a:r>
              <a:rPr lang="de-DE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mBdB</a:t>
            </a:r>
            <a:r>
              <a:rPr lang="de-DE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für die Landkreise Landsberg/Lech und Starnberg</a:t>
            </a:r>
          </a:p>
          <a:p>
            <a:endParaRPr lang="de-DE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080455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154006-11CA-4B93-AA2A-C900AFF1A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Sprachliche Gestaltung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5DF7192-1675-4B2D-8624-DBEDD11B7B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einfacher Satzbau</a:t>
            </a:r>
          </a:p>
          <a:p>
            <a:endParaRPr lang="de-DE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de-D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ruhige Sprache</a:t>
            </a:r>
          </a:p>
          <a:p>
            <a:endParaRPr lang="de-DE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de-D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passende Betonung</a:t>
            </a:r>
          </a:p>
          <a:p>
            <a:endParaRPr lang="de-DE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de-D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Skript?</a:t>
            </a:r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732376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084942-40B5-4A38-8ACA-E7397222E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155" y="2621629"/>
            <a:ext cx="10515600" cy="1325563"/>
          </a:xfrm>
        </p:spPr>
        <p:txBody>
          <a:bodyPr/>
          <a:lstStyle/>
          <a:p>
            <a:r>
              <a:rPr lang="de-DE" dirty="0"/>
              <a:t>Und wie fang ich jetzt am schnellsten an?</a:t>
            </a:r>
          </a:p>
        </p:txBody>
      </p:sp>
    </p:spTree>
    <p:extLst>
      <p:ext uri="{BB962C8B-B14F-4D97-AF65-F5344CB8AC3E}">
        <p14:creationId xmlns:p14="http://schemas.microsoft.com/office/powerpoint/2010/main" val="20849725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F635657B-590D-4928-ABB9-3DE2D4BF1F2F}" vid="{E092D948-0771-4F74-AE87-D9E7B9D93BC1}"/>
    </a:ext>
  </a:extLst>
</a:theme>
</file>

<file path=ppt/theme/theme2.xml><?xml version="1.0" encoding="utf-8"?>
<a:theme xmlns:a="http://schemas.openxmlformats.org/drawingml/2006/main" name="1_Office">
  <a:themeElements>
    <a:clrScheme name="1_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1_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1_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2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mBdB Vorlage 2021</Template>
  <TotalTime>0</TotalTime>
  <Words>1455</Words>
  <Application>Microsoft Office PowerPoint</Application>
  <PresentationFormat>Breitbild</PresentationFormat>
  <Paragraphs>361</Paragraphs>
  <Slides>60</Slides>
  <Notes>0</Notes>
  <HiddenSlides>0</HiddenSlides>
  <MMClips>14</MMClips>
  <ScaleCrop>false</ScaleCrop>
  <HeadingPairs>
    <vt:vector size="6" baseType="variant">
      <vt:variant>
        <vt:lpstr>Verwendete Schriftarten</vt:lpstr>
      </vt:variant>
      <vt:variant>
        <vt:i4>12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60</vt:i4>
      </vt:variant>
    </vt:vector>
  </HeadingPairs>
  <TitlesOfParts>
    <vt:vector size="75" baseType="lpstr">
      <vt:lpstr>Arial</vt:lpstr>
      <vt:lpstr>Avenir Next Demi Bold</vt:lpstr>
      <vt:lpstr>Avenir Next Medium</vt:lpstr>
      <vt:lpstr>Avenir Next Regular</vt:lpstr>
      <vt:lpstr>Calibri</vt:lpstr>
      <vt:lpstr>Calibri Light</vt:lpstr>
      <vt:lpstr>Founders Grotesk</vt:lpstr>
      <vt:lpstr>Founders Grotesk Condensed</vt:lpstr>
      <vt:lpstr>Founders Grotesk Text</vt:lpstr>
      <vt:lpstr>Helvetica</vt:lpstr>
      <vt:lpstr>Helvetica Neue</vt:lpstr>
      <vt:lpstr>Times New Roman</vt:lpstr>
      <vt:lpstr>Office</vt:lpstr>
      <vt:lpstr>1_Office</vt:lpstr>
      <vt:lpstr>2_Office</vt:lpstr>
      <vt:lpstr>PowerPoint-Präsentation</vt:lpstr>
      <vt:lpstr>Herzlich willkommen!</vt:lpstr>
      <vt:lpstr> </vt:lpstr>
      <vt:lpstr>Erklärvideos für den Mathematikunterricht in der Grundschule - für und mit Schülern erstellen</vt:lpstr>
      <vt:lpstr>Das Netz steckt voller Videos - warum eigene Erklärvideos?</vt:lpstr>
      <vt:lpstr>Warum – aus Lehrersicht</vt:lpstr>
      <vt:lpstr>Leitsätze</vt:lpstr>
      <vt:lpstr>Sprachliche Gestaltung</vt:lpstr>
      <vt:lpstr>Und wie fang ich jetzt am schnellsten an?</vt:lpstr>
      <vt:lpstr>Variante 1: Smartphone raus, Stativ her und Kamera an!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Software (Beispiele)</vt:lpstr>
      <vt:lpstr>PowerPoint-Präsentation</vt:lpstr>
      <vt:lpstr>PowerPoint-Präsentation</vt:lpstr>
      <vt:lpstr>mysimpleshow – eigene Bilder einfügen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Mit welchen Anwendungen kann ich bei Keynote arbeiten, um die gewünschten Effekte zu bekommenß</vt:lpstr>
      <vt:lpstr>PowerPoint-Präsentation</vt:lpstr>
      <vt:lpstr>PowerPoint-Präsentation</vt:lpstr>
      <vt:lpstr>Was sollte ich vorher überlegen?</vt:lpstr>
      <vt:lpstr>Was sollte ich vorher überlegen?</vt:lpstr>
      <vt:lpstr>Was sollte ich vorher überlegen?</vt:lpstr>
      <vt:lpstr>Was sollte ich vorher überlegen?</vt:lpstr>
      <vt:lpstr>Was sollte ich vorher überlegen?</vt:lpstr>
      <vt:lpstr>Was sollte ich vorher überlegen?</vt:lpstr>
      <vt:lpstr>Was brauche ich?</vt:lpstr>
      <vt:lpstr>Teilen/Senden/Weitergeben</vt:lpstr>
      <vt:lpstr>PowerPoint-Präsentation</vt:lpstr>
      <vt:lpstr>PowerPoint-Präsentation</vt:lpstr>
      <vt:lpstr>interessante Links</vt:lpstr>
      <vt:lpstr>Lizenz</vt:lpstr>
      <vt:lpstr> </vt:lpstr>
      <vt:lpstr>Kurztutorials</vt:lpstr>
      <vt:lpstr>mit verschiedenen Ebenen arbeiten</vt:lpstr>
      <vt:lpstr>PowerPoint-Präsentation</vt:lpstr>
      <vt:lpstr>PowerPoint-Präsentation</vt:lpstr>
      <vt:lpstr>Bewegung von Elementen</vt:lpstr>
      <vt:lpstr>PowerPoint-Präsentation</vt:lpstr>
      <vt:lpstr>PowerPoint-Präsentation</vt:lpstr>
      <vt:lpstr>Audio-Datei einsprechen</vt:lpstr>
      <vt:lpstr>PowerPoint-Präsentation</vt:lpstr>
      <vt:lpstr>PowerPoint-Präsentation</vt:lpstr>
      <vt:lpstr>Hintergrund mit Farbverlauf </vt:lpstr>
      <vt:lpstr>PowerPoint-Präsentation</vt:lpstr>
      <vt:lpstr>Rechnen über den Hunderter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Andre Baum</dc:creator>
  <cp:lastModifiedBy>Andre Baum</cp:lastModifiedBy>
  <cp:revision>38</cp:revision>
  <dcterms:created xsi:type="dcterms:W3CDTF">2021-03-05T15:08:53Z</dcterms:created>
  <dcterms:modified xsi:type="dcterms:W3CDTF">2021-03-25T14:24:30Z</dcterms:modified>
</cp:coreProperties>
</file>