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9" r:id="rId5"/>
    <p:sldId id="277" r:id="rId6"/>
    <p:sldId id="278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76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Die Vorteile von solchen Apps gegenüber klassischen Übungen auf Papier:</a:t>
            </a:r>
          </a:p>
          <a:p>
            <a:r>
              <a:t>-Ihre Schülerinnen und Schüler können diese individuell auch von zu Hause lösen.</a:t>
            </a:r>
          </a:p>
          <a:p>
            <a:r>
              <a:t>-Sie können verschiedene Medien verwenden, was so auf Papier nicht möglich wäre. Zum Beispiel Tierstimmen anhören. </a:t>
            </a:r>
          </a:p>
          <a:p>
            <a:r>
              <a:t>-Die Lernenden können mit den Inhalten interagieren auf verschiedenen Geräten. Smartphones, Whiteboards usw. </a:t>
            </a:r>
          </a:p>
          <a:p>
            <a:r>
              <a:t>-Verwenden Sie Bausteine anderer Nutzern als Vorlage oder veröffentlichen Sie Ihre eigenen Übungen auf der Plattform, damit auch andere von Ihren Ideen profitieren können.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Die </a:t>
            </a:r>
            <a:r>
              <a:rPr dirty="0" err="1"/>
              <a:t>Vorteile</a:t>
            </a:r>
            <a:r>
              <a:rPr dirty="0"/>
              <a:t> von </a:t>
            </a:r>
            <a:r>
              <a:rPr dirty="0" err="1"/>
              <a:t>solchen</a:t>
            </a:r>
            <a:r>
              <a:rPr dirty="0"/>
              <a:t> Apps </a:t>
            </a:r>
            <a:r>
              <a:rPr dirty="0" err="1"/>
              <a:t>gegenüber</a:t>
            </a:r>
            <a:r>
              <a:rPr dirty="0"/>
              <a:t> </a:t>
            </a:r>
            <a:r>
              <a:rPr dirty="0" err="1"/>
              <a:t>klassischen</a:t>
            </a:r>
            <a:r>
              <a:rPr dirty="0"/>
              <a:t> </a:t>
            </a:r>
            <a:r>
              <a:rPr dirty="0" err="1"/>
              <a:t>Übungen</a:t>
            </a:r>
            <a:r>
              <a:rPr dirty="0"/>
              <a:t> auf Papier:</a:t>
            </a:r>
          </a:p>
          <a:p>
            <a:r>
              <a:rPr dirty="0"/>
              <a:t>-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individuell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von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Hause</a:t>
            </a:r>
            <a:r>
              <a:rPr dirty="0"/>
              <a:t> </a:t>
            </a:r>
            <a:r>
              <a:rPr dirty="0" err="1"/>
              <a:t>lösen</a:t>
            </a:r>
            <a:r>
              <a:rPr dirty="0"/>
              <a:t>.</a:t>
            </a:r>
          </a:p>
          <a:p>
            <a:r>
              <a:rPr dirty="0"/>
              <a:t>-Sie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verschiedene</a:t>
            </a:r>
            <a:r>
              <a:rPr dirty="0"/>
              <a:t> </a:t>
            </a:r>
            <a:r>
              <a:rPr dirty="0" err="1"/>
              <a:t>Medien</a:t>
            </a:r>
            <a:r>
              <a:rPr dirty="0"/>
              <a:t> </a:t>
            </a:r>
            <a:r>
              <a:rPr dirty="0" err="1"/>
              <a:t>verwenden</a:t>
            </a:r>
            <a:r>
              <a:rPr dirty="0"/>
              <a:t>, was so auf Papier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möglich</a:t>
            </a:r>
            <a:r>
              <a:rPr dirty="0"/>
              <a:t> </a:t>
            </a:r>
            <a:r>
              <a:rPr dirty="0" err="1"/>
              <a:t>wäre</a:t>
            </a:r>
            <a:r>
              <a:rPr dirty="0"/>
              <a:t>.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Tierstimmen</a:t>
            </a:r>
            <a:r>
              <a:rPr dirty="0"/>
              <a:t> </a:t>
            </a:r>
            <a:r>
              <a:rPr dirty="0" err="1"/>
              <a:t>anhören</a:t>
            </a:r>
            <a:r>
              <a:rPr dirty="0"/>
              <a:t>. </a:t>
            </a:r>
          </a:p>
          <a:p>
            <a:r>
              <a:rPr dirty="0"/>
              <a:t>-Die </a:t>
            </a:r>
            <a:r>
              <a:rPr dirty="0" err="1"/>
              <a:t>Lernenden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Inhalten</a:t>
            </a:r>
            <a:r>
              <a:rPr dirty="0"/>
              <a:t> </a:t>
            </a:r>
            <a:r>
              <a:rPr dirty="0" err="1"/>
              <a:t>interagieren</a:t>
            </a:r>
            <a:r>
              <a:rPr dirty="0"/>
              <a:t> auf </a:t>
            </a:r>
            <a:r>
              <a:rPr dirty="0" err="1"/>
              <a:t>verschiedenen</a:t>
            </a:r>
            <a:r>
              <a:rPr dirty="0"/>
              <a:t> </a:t>
            </a:r>
            <a:r>
              <a:rPr dirty="0" err="1"/>
              <a:t>Geräten</a:t>
            </a:r>
            <a:r>
              <a:rPr dirty="0"/>
              <a:t>. Smartphones, Whiteboards </a:t>
            </a:r>
            <a:r>
              <a:rPr dirty="0" err="1"/>
              <a:t>usw</a:t>
            </a:r>
            <a:r>
              <a:rPr dirty="0"/>
              <a:t>. </a:t>
            </a:r>
          </a:p>
          <a:p>
            <a:r>
              <a:rPr dirty="0"/>
              <a:t>-</a:t>
            </a:r>
            <a:r>
              <a:rPr dirty="0" err="1"/>
              <a:t>Verwenden</a:t>
            </a:r>
            <a:r>
              <a:rPr dirty="0"/>
              <a:t> Sie </a:t>
            </a:r>
            <a:r>
              <a:rPr dirty="0" err="1"/>
              <a:t>Bausteine</a:t>
            </a:r>
            <a:r>
              <a:rPr dirty="0"/>
              <a:t> </a:t>
            </a:r>
            <a:r>
              <a:rPr dirty="0" err="1"/>
              <a:t>anderer</a:t>
            </a:r>
            <a:r>
              <a:rPr dirty="0"/>
              <a:t> </a:t>
            </a:r>
            <a:r>
              <a:rPr dirty="0" err="1"/>
              <a:t>Nutzern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Vorlage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veröffentlichen</a:t>
            </a:r>
            <a:r>
              <a:rPr dirty="0"/>
              <a:t> Sie 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eigenen</a:t>
            </a:r>
            <a:r>
              <a:rPr dirty="0"/>
              <a:t> </a:t>
            </a:r>
            <a:r>
              <a:rPr dirty="0" err="1"/>
              <a:t>Übungen</a:t>
            </a:r>
            <a:r>
              <a:rPr dirty="0"/>
              <a:t> auf der </a:t>
            </a:r>
            <a:r>
              <a:rPr dirty="0" err="1"/>
              <a:t>Plattform</a:t>
            </a:r>
            <a:r>
              <a:rPr dirty="0"/>
              <a:t>, </a:t>
            </a:r>
            <a:r>
              <a:rPr dirty="0" err="1"/>
              <a:t>damit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andere</a:t>
            </a:r>
            <a:r>
              <a:rPr dirty="0"/>
              <a:t> von </a:t>
            </a:r>
            <a:r>
              <a:rPr dirty="0" err="1"/>
              <a:t>Ihren</a:t>
            </a:r>
            <a:r>
              <a:rPr dirty="0"/>
              <a:t> </a:t>
            </a:r>
            <a:r>
              <a:rPr dirty="0" err="1"/>
              <a:t>Ideen</a:t>
            </a:r>
            <a:r>
              <a:rPr dirty="0"/>
              <a:t> </a:t>
            </a:r>
            <a:r>
              <a:rPr dirty="0" err="1"/>
              <a:t>profitieren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06613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Textebene 1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203408" y="6423497"/>
            <a:ext cx="31194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3429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6858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0287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3716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createApp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e4zsy1tv2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display?v=pf3adkd5c20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tutorial.php" TargetMode="External"/><Relationship Id="rId2" Type="http://schemas.openxmlformats.org/officeDocument/2006/relationships/hyperlink" Target="http://www.bdb-ll-sta.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1143000" y="1464468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sp>
        <p:nvSpPr>
          <p:cNvPr id="113" name="Textfeld 5"/>
          <p:cNvSpPr txBox="1"/>
          <p:nvPr/>
        </p:nvSpPr>
        <p:spPr>
          <a:xfrm>
            <a:off x="708354" y="4849415"/>
            <a:ext cx="3125391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r>
              <a:rPr sz="1350" dirty="0"/>
              <a:t>Ort: </a:t>
            </a:r>
            <a:r>
              <a:rPr lang="de-DE" sz="1350" dirty="0"/>
              <a:t>Landsberg</a:t>
            </a:r>
            <a:r>
              <a:rPr sz="1350" dirty="0"/>
              <a:t> Datum: </a:t>
            </a:r>
            <a:r>
              <a:rPr lang="de-DE" sz="1350" dirty="0"/>
              <a:t>05.05.2020</a:t>
            </a:r>
            <a:endParaRPr sz="1350" dirty="0"/>
          </a:p>
        </p:txBody>
      </p:sp>
      <p:sp>
        <p:nvSpPr>
          <p:cNvPr id="114" name="Textfeld 6"/>
          <p:cNvSpPr txBox="1"/>
          <p:nvPr/>
        </p:nvSpPr>
        <p:spPr>
          <a:xfrm>
            <a:off x="4627640" y="4848620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b="1"/>
            </a:pPr>
            <a:r>
              <a:rPr sz="1350" dirty="0"/>
              <a:t>Ralf Loheit</a:t>
            </a:r>
          </a:p>
          <a:p>
            <a:pPr>
              <a:defRPr b="1"/>
            </a:pPr>
            <a:r>
              <a:rPr sz="1350" dirty="0" err="1"/>
              <a:t>Medienpädagogischer</a:t>
            </a:r>
            <a:r>
              <a:rPr sz="1350" dirty="0"/>
              <a:t> </a:t>
            </a:r>
            <a:r>
              <a:rPr sz="1350" dirty="0" err="1"/>
              <a:t>Berater</a:t>
            </a:r>
            <a:r>
              <a:rPr sz="1350" dirty="0"/>
              <a:t> </a:t>
            </a:r>
            <a:r>
              <a:rPr sz="1350" dirty="0" err="1"/>
              <a:t>digitale</a:t>
            </a:r>
            <a:r>
              <a:rPr sz="1350" dirty="0"/>
              <a:t> Bildung</a:t>
            </a:r>
          </a:p>
          <a:p>
            <a:pPr>
              <a:defRPr b="1"/>
            </a:pPr>
            <a:r>
              <a:rPr sz="1350" dirty="0" err="1"/>
              <a:t>für</a:t>
            </a:r>
            <a:r>
              <a:rPr sz="1350" dirty="0"/>
              <a:t> die </a:t>
            </a:r>
            <a:r>
              <a:rPr sz="1350" dirty="0" err="1"/>
              <a:t>Landkreise</a:t>
            </a:r>
            <a:r>
              <a:rPr sz="1350" dirty="0"/>
              <a:t> Landsberg/Lech und Starnberg</a:t>
            </a:r>
          </a:p>
        </p:txBody>
      </p:sp>
      <p:pic>
        <p:nvPicPr>
          <p:cNvPr id="115" name="Grafik 1" descr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547">
            <a:off x="692096" y="3694813"/>
            <a:ext cx="2629308" cy="53459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hteck 4"/>
          <p:cNvSpPr txBox="1"/>
          <p:nvPr/>
        </p:nvSpPr>
        <p:spPr>
          <a:xfrm>
            <a:off x="580293" y="1663132"/>
            <a:ext cx="79341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 dirty="0" err="1"/>
              <a:t>Digitales</a:t>
            </a:r>
            <a:r>
              <a:rPr sz="4500" dirty="0"/>
              <a:t> </a:t>
            </a:r>
            <a:r>
              <a:rPr sz="4500" dirty="0" err="1"/>
              <a:t>Unterrichtsmaterial</a:t>
            </a:r>
            <a:r>
              <a:rPr sz="4500" dirty="0"/>
              <a:t> </a:t>
            </a:r>
            <a:r>
              <a:rPr sz="4500" dirty="0" err="1"/>
              <a:t>erstellen</a:t>
            </a:r>
            <a:endParaRPr sz="4500" dirty="0"/>
          </a:p>
        </p:txBody>
      </p:sp>
      <p:pic>
        <p:nvPicPr>
          <p:cNvPr id="117" name="iu.jpeg" descr="i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96" y="3899948"/>
            <a:ext cx="1377599" cy="775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2F79E31F-BFDD-498B-903B-CF71F298033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747687">
            <a:off x="3593510" y="3473150"/>
            <a:ext cx="1845701" cy="13619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48" y="1094184"/>
            <a:ext cx="6125305" cy="45303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Pfeil: nach rechts 5"/>
          <p:cNvSpPr/>
          <p:nvPr/>
        </p:nvSpPr>
        <p:spPr>
          <a:xfrm rot="16200000">
            <a:off x="3092962" y="1892810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3" name="Pfeil: nach rechts 6"/>
          <p:cNvSpPr/>
          <p:nvPr/>
        </p:nvSpPr>
        <p:spPr>
          <a:xfrm rot="20751848">
            <a:off x="1019563" y="1892809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4" name="Pfeil: nach rechts 7"/>
          <p:cNvSpPr/>
          <p:nvPr/>
        </p:nvSpPr>
        <p:spPr>
          <a:xfrm rot="11044272">
            <a:off x="7530728" y="1834140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5" name="Pfeil: nach rechts 8"/>
          <p:cNvSpPr/>
          <p:nvPr/>
        </p:nvSpPr>
        <p:spPr>
          <a:xfrm rot="20751848">
            <a:off x="1031978" y="3216124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7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 finde ich LearningApps.org?</a:t>
            </a:r>
          </a:p>
        </p:txBody>
      </p:sp>
      <p:pic>
        <p:nvPicPr>
          <p:cNvPr id="160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08228"/>
            <a:ext cx="7307167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hteck 7"/>
          <p:cNvSpPr txBox="1"/>
          <p:nvPr/>
        </p:nvSpPr>
        <p:spPr>
          <a:xfrm>
            <a:off x="628650" y="2378601"/>
            <a:ext cx="305357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8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sz="2100"/>
              <a:t>https://learningapps.org/</a:t>
            </a:r>
          </a:p>
        </p:txBody>
      </p:sp>
      <p:sp>
        <p:nvSpPr>
          <p:cNvPr id="162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13" y="1094184"/>
            <a:ext cx="6883976" cy="453032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feil: nach rechts 5"/>
          <p:cNvSpPr/>
          <p:nvPr/>
        </p:nvSpPr>
        <p:spPr>
          <a:xfrm rot="1265132">
            <a:off x="2101268" y="2411738"/>
            <a:ext cx="1187493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6" name="Pfeil: nach rechts 6"/>
          <p:cNvSpPr/>
          <p:nvPr/>
        </p:nvSpPr>
        <p:spPr>
          <a:xfrm rot="6183479">
            <a:off x="6655831" y="4480475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7" name="Pfeil: nach rechts 7"/>
          <p:cNvSpPr/>
          <p:nvPr/>
        </p:nvSpPr>
        <p:spPr>
          <a:xfrm rot="6183479">
            <a:off x="1300674" y="4368115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8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166" grpId="0" animBg="1" advAuto="0"/>
      <p:bldP spid="16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38911">
              <a:defRPr sz="2816"/>
            </a:pPr>
            <a:br/>
            <a:r>
              <a:t>Was mache ich, wenn ich keine passenden Apps finde?</a:t>
            </a:r>
            <a:br/>
            <a:endParaRPr/>
          </a:p>
        </p:txBody>
      </p:sp>
      <p:pic>
        <p:nvPicPr>
          <p:cNvPr id="171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22" y="3292673"/>
            <a:ext cx="7307168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feil: nach rechts 5"/>
          <p:cNvSpPr/>
          <p:nvPr/>
        </p:nvSpPr>
        <p:spPr>
          <a:xfrm rot="6183479">
            <a:off x="6797253" y="2901584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73" name="Textfeld 7"/>
          <p:cNvSpPr txBox="1"/>
          <p:nvPr/>
        </p:nvSpPr>
        <p:spPr>
          <a:xfrm>
            <a:off x="4475136" y="4658210"/>
            <a:ext cx="3686155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2600"/>
            </a:lvl1pPr>
          </a:lstStyle>
          <a:p>
            <a:r>
              <a:rPr sz="1950"/>
              <a:t>selber erstellen – dafür sind wir ja heute hier …</a:t>
            </a:r>
          </a:p>
        </p:txBody>
      </p:sp>
      <p:sp>
        <p:nvSpPr>
          <p:cNvPr id="174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 advAuto="0"/>
      <p:bldP spid="172" grpId="0" animBg="1" advAuto="0"/>
      <p:bldP spid="17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el 1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1935188" cy="3925363"/>
          </a:xfrm>
          <a:prstGeom prst="rect">
            <a:avLst/>
          </a:prstGeom>
        </p:spPr>
        <p:txBody>
          <a:bodyPr/>
          <a:lstStyle/>
          <a:p>
            <a:r>
              <a:t>So erstelle ich meine eigenen Apps!</a:t>
            </a:r>
          </a:p>
        </p:txBody>
      </p:sp>
      <p:pic>
        <p:nvPicPr>
          <p:cNvPr id="177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10" y="1004865"/>
            <a:ext cx="5740004" cy="449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erstelle ich meine eigene App!</a:t>
            </a:r>
          </a:p>
        </p:txBody>
      </p:sp>
      <p:sp>
        <p:nvSpPr>
          <p:cNvPr id="181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Probieren</a:t>
            </a:r>
            <a:r>
              <a:rPr dirty="0"/>
              <a:t> </a:t>
            </a:r>
            <a:r>
              <a:rPr lang="de-DE" dirty="0"/>
              <a:t>Sie</a:t>
            </a:r>
            <a:r>
              <a:rPr dirty="0"/>
              <a:t> es </a:t>
            </a:r>
            <a:r>
              <a:rPr lang="de-DE" dirty="0"/>
              <a:t>am besten heute noch aus</a:t>
            </a:r>
            <a:r>
              <a:rPr dirty="0"/>
              <a:t>!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https://learningapps.org/createApp.php</a:t>
            </a:r>
          </a:p>
        </p:txBody>
      </p:sp>
      <p:sp>
        <p:nvSpPr>
          <p:cNvPr id="182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Wie kann ich LearningApps.org in meinen Unterricht integrieren?</a:t>
            </a:r>
          </a:p>
        </p:txBody>
      </p:sp>
      <p:sp>
        <p:nvSpPr>
          <p:cNvPr id="18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722354"/>
            <a:ext cx="7886700" cy="26928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als Wiederholung</a:t>
            </a:r>
          </a:p>
          <a:p>
            <a:pPr marL="0" indent="0">
              <a:buSzTx/>
              <a:buNone/>
            </a:pPr>
            <a:endParaRPr/>
          </a:p>
          <a:p>
            <a:r>
              <a:t>als Übung</a:t>
            </a:r>
          </a:p>
          <a:p>
            <a:pPr marL="0" indent="0">
              <a:buSzTx/>
              <a:buNone/>
            </a:pPr>
            <a:endParaRPr/>
          </a:p>
          <a:p>
            <a:r>
              <a:t>als Sicherung</a:t>
            </a:r>
          </a:p>
          <a:p>
            <a:endParaRPr/>
          </a:p>
          <a:p>
            <a:pPr marL="0" indent="0" algn="r">
              <a:buSzTx/>
              <a:buNone/>
            </a:pPr>
            <a:r>
              <a:t>… auch erstellt durch die Schüler und Schülerinnen!!!</a:t>
            </a:r>
          </a:p>
        </p:txBody>
      </p:sp>
      <p:sp>
        <p:nvSpPr>
          <p:cNvPr id="186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29" y="2072404"/>
            <a:ext cx="1647101" cy="164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https://learningapps.org/display?v=pe4zsy1tv20">
            <a:hlinkClick r:id="rId3"/>
          </p:cNvPr>
          <p:cNvSpPr txBox="1"/>
          <p:nvPr/>
        </p:nvSpPr>
        <p:spPr>
          <a:xfrm>
            <a:off x="4572000" y="3585201"/>
            <a:ext cx="3488453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r>
              <a:rPr sz="1350"/>
              <a:t>https://learningapps.org/display?v=pe4zsy1tv20</a:t>
            </a:r>
          </a:p>
        </p:txBody>
      </p:sp>
      <p:pic>
        <p:nvPicPr>
          <p:cNvPr id="190" name="qrcode.php.png" descr="qrcode.ph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12" y="4078434"/>
            <a:ext cx="1590704" cy="159070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https://learningapps.org/display?v=pf3adkd5c20">
            <a:hlinkClick r:id="rId5"/>
          </p:cNvPr>
          <p:cNvSpPr txBox="1"/>
          <p:nvPr/>
        </p:nvSpPr>
        <p:spPr>
          <a:xfrm>
            <a:off x="813329" y="1503562"/>
            <a:ext cx="3522116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r>
              <a:rPr sz="1350"/>
              <a:t>https://learningapps.org/display?v=pf3adkd5c20</a:t>
            </a:r>
          </a:p>
        </p:txBody>
      </p:sp>
      <p:sp>
        <p:nvSpPr>
          <p:cNvPr id="192" name="Beispiele für Schülerarbeiten"/>
          <p:cNvSpPr txBox="1"/>
          <p:nvPr/>
        </p:nvSpPr>
        <p:spPr>
          <a:xfrm rot="498787">
            <a:off x="3808477" y="2360827"/>
            <a:ext cx="457208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4000"/>
            </a:lvl1pPr>
          </a:lstStyle>
          <a:p>
            <a:r>
              <a:rPr sz="3000"/>
              <a:t>Beispiele für Schülerarbeiten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el 1"/>
          <p:cNvSpPr txBox="1">
            <a:spLocks noGrp="1"/>
          </p:cNvSpPr>
          <p:nvPr>
            <p:ph type="title"/>
          </p:nvPr>
        </p:nvSpPr>
        <p:spPr>
          <a:xfrm>
            <a:off x="394226" y="1131094"/>
            <a:ext cx="2169612" cy="3925363"/>
          </a:xfrm>
          <a:prstGeom prst="rect">
            <a:avLst/>
          </a:prstGeom>
        </p:spPr>
        <p:txBody>
          <a:bodyPr/>
          <a:lstStyle/>
          <a:p>
            <a:r>
              <a:t>Was noch interessant ist...</a:t>
            </a:r>
          </a:p>
        </p:txBody>
      </p:sp>
      <p:pic>
        <p:nvPicPr>
          <p:cNvPr id="195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10" y="1004865"/>
            <a:ext cx="5740004" cy="449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  <p:grpSp>
        <p:nvGrpSpPr>
          <p:cNvPr id="203" name="Zeichnung"/>
          <p:cNvGrpSpPr/>
          <p:nvPr/>
        </p:nvGrpSpPr>
        <p:grpSpPr>
          <a:xfrm>
            <a:off x="2094769" y="4224449"/>
            <a:ext cx="2505464" cy="1497420"/>
            <a:chOff x="-38099" y="-38099"/>
            <a:chExt cx="3340616" cy="1996558"/>
          </a:xfrm>
        </p:grpSpPr>
        <p:pic>
          <p:nvPicPr>
            <p:cNvPr id="197" name="Linie Form" descr="Linie Form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395" y="-38100"/>
              <a:ext cx="2645122" cy="1996559"/>
            </a:xfrm>
            <a:prstGeom prst="rect">
              <a:avLst/>
            </a:prstGeom>
            <a:effectLst/>
          </p:spPr>
        </p:pic>
        <p:pic>
          <p:nvPicPr>
            <p:cNvPr id="199" name="Linie Form" descr="Linie Form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057" y="400812"/>
              <a:ext cx="563011" cy="920816"/>
            </a:xfrm>
            <a:prstGeom prst="rect">
              <a:avLst/>
            </a:prstGeom>
            <a:effectLst/>
          </p:spPr>
        </p:pic>
        <p:pic>
          <p:nvPicPr>
            <p:cNvPr id="201" name="Linie Form" descr="Linie Form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8100" y="1570283"/>
              <a:ext cx="213243" cy="2780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Wie kann ich LearningApps.org in meinen Unterricht integrieren?</a:t>
            </a:r>
          </a:p>
        </p:txBody>
      </p:sp>
      <p:sp>
        <p:nvSpPr>
          <p:cNvPr id="20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309191"/>
            <a:ext cx="7886700" cy="30110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 sz="2600"/>
            </a:pP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QR-Code, </a:t>
            </a:r>
            <a:r>
              <a:rPr dirty="0" err="1"/>
              <a:t>wenn</a:t>
            </a:r>
            <a:r>
              <a:rPr dirty="0"/>
              <a:t> Sie mobile </a:t>
            </a:r>
            <a:r>
              <a:rPr dirty="0" err="1"/>
              <a:t>Endgeräte</a:t>
            </a:r>
            <a:r>
              <a:rPr dirty="0"/>
              <a:t> </a:t>
            </a:r>
            <a:r>
              <a:rPr dirty="0" err="1"/>
              <a:t>verwenden</a:t>
            </a:r>
            <a:endParaRPr dirty="0"/>
          </a:p>
          <a:p>
            <a:pPr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als</a:t>
            </a:r>
            <a:r>
              <a:rPr dirty="0"/>
              <a:t> Link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Vollbild</a:t>
            </a:r>
            <a:r>
              <a:rPr dirty="0"/>
              <a:t>-Link, </a:t>
            </a:r>
            <a:r>
              <a:rPr dirty="0" err="1"/>
              <a:t>wenn</a:t>
            </a:r>
            <a:r>
              <a:rPr dirty="0"/>
              <a:t> Sie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Tafelsoftware</a:t>
            </a:r>
            <a:r>
              <a:rPr dirty="0"/>
              <a:t> o. ä. </a:t>
            </a:r>
            <a:r>
              <a:rPr dirty="0" err="1"/>
              <a:t>arbeiten</a:t>
            </a:r>
            <a:r>
              <a:rPr lang="de-DE" dirty="0"/>
              <a:t> bzw. Ihrer Klasse auf verschiedenen Wegen bereits digitales Material zukommen lassen</a:t>
            </a:r>
            <a:endParaRPr dirty="0"/>
          </a:p>
          <a:p>
            <a:pPr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Einbettungs</a:t>
            </a:r>
            <a:r>
              <a:rPr dirty="0"/>
              <a:t>-Link, </a:t>
            </a:r>
            <a:r>
              <a:rPr dirty="0" err="1"/>
              <a:t>wenn</a:t>
            </a:r>
            <a:r>
              <a:rPr dirty="0"/>
              <a:t> Sie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i="1" dirty="0" err="1"/>
              <a:t>mebis</a:t>
            </a:r>
            <a:r>
              <a:rPr dirty="0"/>
              <a:t> </a:t>
            </a:r>
            <a:r>
              <a:rPr dirty="0" err="1"/>
              <a:t>arbeiten</a:t>
            </a:r>
            <a:endParaRPr dirty="0"/>
          </a:p>
          <a:p>
            <a:pPr marL="0" indent="0">
              <a:buSzTx/>
              <a:buNone/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Freischalten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i="1" dirty="0" err="1"/>
              <a:t>öffentliche</a:t>
            </a:r>
            <a:r>
              <a:rPr i="1" dirty="0"/>
              <a:t> App</a:t>
            </a:r>
            <a:r>
              <a:rPr dirty="0"/>
              <a:t>, so </a:t>
            </a:r>
            <a:r>
              <a:rPr dirty="0" err="1"/>
              <a:t>dass</a:t>
            </a:r>
            <a:r>
              <a:rPr dirty="0"/>
              <a:t> </a:t>
            </a:r>
            <a:r>
              <a:rPr dirty="0" err="1"/>
              <a:t>Ihre</a:t>
            </a:r>
            <a:r>
              <a:rPr dirty="0"/>
              <a:t> Klassen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jederzeit</a:t>
            </a:r>
            <a:r>
              <a:rPr dirty="0"/>
              <a:t> </a:t>
            </a:r>
            <a:r>
              <a:rPr dirty="0" err="1"/>
              <a:t>nutzen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sz="1500" dirty="0"/>
              <a:t>(Sie </a:t>
            </a:r>
            <a:r>
              <a:rPr sz="1500" dirty="0" err="1"/>
              <a:t>bekommen</a:t>
            </a:r>
            <a:r>
              <a:rPr sz="1500" dirty="0"/>
              <a:t> </a:t>
            </a:r>
            <a:r>
              <a:rPr sz="1500" dirty="0" err="1"/>
              <a:t>keine</a:t>
            </a:r>
            <a:r>
              <a:rPr sz="1500" dirty="0"/>
              <a:t> </a:t>
            </a:r>
            <a:r>
              <a:rPr sz="1500" dirty="0" err="1"/>
              <a:t>Informationen</a:t>
            </a:r>
            <a:r>
              <a:rPr sz="1500" dirty="0"/>
              <a:t> </a:t>
            </a:r>
            <a:r>
              <a:rPr sz="1500" dirty="0" err="1"/>
              <a:t>dazu</a:t>
            </a:r>
            <a:r>
              <a:rPr sz="1500" dirty="0"/>
              <a:t>.)</a:t>
            </a:r>
          </a:p>
        </p:txBody>
      </p:sp>
      <p:sp>
        <p:nvSpPr>
          <p:cNvPr id="207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 dirty="0"/>
              <a:t> R. Loheit </a:t>
            </a:r>
            <a:r>
              <a:rPr sz="900" dirty="0" err="1"/>
              <a:t>mBdB</a:t>
            </a:r>
            <a:r>
              <a:rPr sz="900" dirty="0"/>
              <a:t> </a:t>
            </a:r>
            <a:r>
              <a:rPr sz="900" dirty="0" err="1"/>
              <a:t>für</a:t>
            </a:r>
            <a:r>
              <a:rPr sz="900" dirty="0"/>
              <a:t> Landsberg/Lech und Starnberg              </a:t>
            </a:r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Worum</a:t>
            </a:r>
            <a:r>
              <a:rPr dirty="0"/>
              <a:t> </a:t>
            </a:r>
            <a:r>
              <a:rPr dirty="0" err="1"/>
              <a:t>geht</a:t>
            </a:r>
            <a:r>
              <a:rPr dirty="0"/>
              <a:t> es </a:t>
            </a:r>
            <a:r>
              <a:rPr dirty="0" err="1"/>
              <a:t>heute</a:t>
            </a:r>
            <a:r>
              <a:rPr dirty="0"/>
              <a:t>?</a:t>
            </a:r>
          </a:p>
        </p:txBody>
      </p:sp>
      <p:sp>
        <p:nvSpPr>
          <p:cNvPr id="12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125266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Welche Vorteile bringen meiner Klasse und mir digitale Lerninhalte</a:t>
            </a:r>
            <a:r>
              <a:rPr dirty="0"/>
              <a:t>?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dirty="0"/>
              <a:t>Wo </a:t>
            </a:r>
            <a:r>
              <a:rPr dirty="0" err="1"/>
              <a:t>finde</a:t>
            </a:r>
            <a:r>
              <a:rPr dirty="0"/>
              <a:t> </a:t>
            </a:r>
            <a:r>
              <a:rPr dirty="0" err="1"/>
              <a:t>i</a:t>
            </a:r>
            <a:r>
              <a:rPr lang="de-DE" dirty="0" err="1"/>
              <a:t>ch</a:t>
            </a:r>
            <a:r>
              <a:rPr lang="de-DE" dirty="0"/>
              <a:t> solche Angebote</a:t>
            </a:r>
            <a:r>
              <a:rPr dirty="0"/>
              <a:t>?</a:t>
            </a:r>
          </a:p>
          <a:p>
            <a:endParaRPr lang="de-DE" dirty="0"/>
          </a:p>
          <a:p>
            <a:r>
              <a:rPr dirty="0"/>
              <a:t>Wie </a:t>
            </a:r>
            <a:r>
              <a:rPr dirty="0" err="1"/>
              <a:t>kann</a:t>
            </a:r>
            <a:r>
              <a:rPr dirty="0"/>
              <a:t> ich </a:t>
            </a:r>
            <a:r>
              <a:rPr lang="de-DE" dirty="0"/>
              <a:t>die erstellten Materialien meiner Klasse bereitstellen</a:t>
            </a:r>
            <a:r>
              <a:rPr dirty="0"/>
              <a:t>?</a:t>
            </a:r>
          </a:p>
          <a:p>
            <a:endParaRPr lang="de-DE" dirty="0"/>
          </a:p>
          <a:p>
            <a:r>
              <a:rPr dirty="0"/>
              <a:t>Was </a:t>
            </a:r>
            <a:r>
              <a:rPr dirty="0" err="1"/>
              <a:t>mache</a:t>
            </a:r>
            <a:r>
              <a:rPr dirty="0"/>
              <a:t> ich, </a:t>
            </a:r>
            <a:r>
              <a:rPr dirty="0" err="1"/>
              <a:t>wenn</a:t>
            </a:r>
            <a:r>
              <a:rPr dirty="0"/>
              <a:t> ich </a:t>
            </a:r>
            <a:r>
              <a:rPr dirty="0" err="1"/>
              <a:t>mich</a:t>
            </a:r>
            <a:r>
              <a:rPr dirty="0"/>
              <a:t> </a:t>
            </a:r>
            <a:r>
              <a:rPr dirty="0" err="1"/>
              <a:t>nächste</a:t>
            </a:r>
            <a:r>
              <a:rPr dirty="0"/>
              <a:t> </a:t>
            </a:r>
            <a:r>
              <a:rPr dirty="0" err="1"/>
              <a:t>Woche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genau</a:t>
            </a:r>
            <a:r>
              <a:rPr dirty="0"/>
              <a:t> an die </a:t>
            </a:r>
            <a:r>
              <a:rPr dirty="0" err="1"/>
              <a:t>Inhalte</a:t>
            </a:r>
            <a:r>
              <a:rPr dirty="0"/>
              <a:t> von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erinnern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Das bietet LearningApps.org auch noch:</a:t>
            </a:r>
          </a:p>
        </p:txBody>
      </p:sp>
      <p:pic>
        <p:nvPicPr>
          <p:cNvPr id="210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43030"/>
            <a:ext cx="8076541" cy="158676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el 1"/>
          <p:cNvSpPr txBox="1">
            <a:spLocks noGrp="1"/>
          </p:cNvSpPr>
          <p:nvPr>
            <p:ph type="title"/>
          </p:nvPr>
        </p:nvSpPr>
        <p:spPr>
          <a:xfrm>
            <a:off x="628650" y="1131093"/>
            <a:ext cx="7886700" cy="1488137"/>
          </a:xfrm>
          <a:prstGeom prst="rect">
            <a:avLst/>
          </a:prstGeom>
        </p:spPr>
        <p:txBody>
          <a:bodyPr/>
          <a:lstStyle/>
          <a:p>
            <a:r>
              <a:t>Was mache ich, wenn ich mich nächste Woche nicht mehr genau an die Inhalte von heute erinnern kann?</a:t>
            </a:r>
          </a:p>
        </p:txBody>
      </p:sp>
      <p:sp>
        <p:nvSpPr>
          <p:cNvPr id="21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619229"/>
            <a:ext cx="7886700" cy="2870744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r>
              <a:rPr lang="de-DE" dirty="0"/>
              <a:t>Sie finden die Präsentation im Nachgang auf </a:t>
            </a:r>
            <a:r>
              <a:rPr lang="de-DE" dirty="0">
                <a:hlinkClick r:id="rId2"/>
              </a:rPr>
              <a:t>www.bdb-ll-sta.de</a:t>
            </a:r>
            <a:endParaRPr lang="de-DE" dirty="0"/>
          </a:p>
          <a:p>
            <a:pPr marL="0" indent="0">
              <a:buNone/>
            </a:pPr>
            <a:endParaRPr dirty="0"/>
          </a:p>
          <a:p>
            <a:r>
              <a:rPr dirty="0"/>
              <a:t>Tutorial von LearningApps.org</a:t>
            </a:r>
          </a:p>
          <a:p>
            <a:pPr marL="0" lvl="2" indent="685800">
              <a:spcBef>
                <a:spcPts val="375"/>
              </a:spcBef>
              <a:buSzTx/>
              <a:buNone/>
              <a:defRPr sz="2000"/>
            </a:pPr>
            <a:r>
              <a:rPr dirty="0"/>
              <a:t>	</a:t>
            </a:r>
            <a:r>
              <a:rPr sz="195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https://learningapps.org/tutorial.php</a:t>
            </a:r>
          </a:p>
        </p:txBody>
      </p:sp>
      <p:sp>
        <p:nvSpPr>
          <p:cNvPr id="215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Inhaltsplatzhalter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Welche Fragen sind offen geblieben?</a:t>
            </a:r>
          </a:p>
          <a:p>
            <a:endParaRPr/>
          </a:p>
          <a:p>
            <a:r>
              <a:t>In welchem Fach können Sie sich LearningApps.org vorstellen?</a:t>
            </a:r>
          </a:p>
          <a:p>
            <a:endParaRPr/>
          </a:p>
          <a:p>
            <a:r>
              <a:t>Wer könnte eine solche App mit Ihnen erstellen/verwenden?</a:t>
            </a:r>
          </a:p>
          <a:p>
            <a:endParaRPr/>
          </a:p>
          <a:p>
            <a:r>
              <a:t>Wann setzen Sie die erste App ein?</a:t>
            </a:r>
          </a:p>
        </p:txBody>
      </p:sp>
      <p:sp>
        <p:nvSpPr>
          <p:cNvPr id="21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feld 6"/>
          <p:cNvSpPr txBox="1"/>
          <p:nvPr/>
        </p:nvSpPr>
        <p:spPr>
          <a:xfrm>
            <a:off x="4165578" y="4858432"/>
            <a:ext cx="477083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b="1"/>
            </a:pPr>
            <a:r>
              <a:rPr sz="1350"/>
              <a:t>Ralf Loheit</a:t>
            </a:r>
          </a:p>
          <a:p>
            <a:pPr>
              <a:defRPr b="1"/>
            </a:pPr>
            <a:r>
              <a:rPr sz="1350"/>
              <a:t>Medienpädagogischer Berater digitale Bildung</a:t>
            </a:r>
          </a:p>
          <a:p>
            <a:pPr>
              <a:defRPr b="1"/>
            </a:pPr>
            <a:r>
              <a:rPr sz="1350"/>
              <a:t>für die Landkreise Landsberg/Lech und Starnberg</a:t>
            </a:r>
          </a:p>
        </p:txBody>
      </p:sp>
      <p:sp>
        <p:nvSpPr>
          <p:cNvPr id="222" name="Titel 1"/>
          <p:cNvSpPr txBox="1">
            <a:spLocks noGrp="1"/>
          </p:cNvSpPr>
          <p:nvPr>
            <p:ph type="ctrTitle"/>
          </p:nvPr>
        </p:nvSpPr>
        <p:spPr>
          <a:xfrm>
            <a:off x="1143000" y="1464468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pic>
        <p:nvPicPr>
          <p:cNvPr id="223" name="Grafik 1" descr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7" y="3833560"/>
            <a:ext cx="2629308" cy="53459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hteck 4"/>
          <p:cNvSpPr txBox="1"/>
          <p:nvPr/>
        </p:nvSpPr>
        <p:spPr>
          <a:xfrm>
            <a:off x="580293" y="1663132"/>
            <a:ext cx="793417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/>
              <a:t>Digitales Unterrichtsmaterial mit LearningApps.org </a:t>
            </a:r>
          </a:p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/>
              <a:t>erstellen</a:t>
            </a:r>
          </a:p>
        </p:txBody>
      </p:sp>
      <p:sp>
        <p:nvSpPr>
          <p:cNvPr id="225" name="Textfeld 7"/>
          <p:cNvSpPr txBox="1"/>
          <p:nvPr/>
        </p:nvSpPr>
        <p:spPr>
          <a:xfrm rot="21243307">
            <a:off x="1942408" y="3121654"/>
            <a:ext cx="4091921" cy="2492990"/>
          </a:xfrm>
          <a:prstGeom prst="rect">
            <a:avLst/>
          </a:prstGeom>
          <a:blipFill>
            <a:blip r:embed="rId3">
              <a:alphaModFix amt="73000"/>
            </a:blip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600"/>
            </a:pPr>
            <a:r>
              <a:rPr sz="1950"/>
              <a:t>Vielen Dank und viel Erfolg bei der Umsetzung!</a:t>
            </a:r>
          </a:p>
          <a:p>
            <a:pPr>
              <a:defRPr sz="2600"/>
            </a:pPr>
            <a:endParaRPr sz="1950"/>
          </a:p>
          <a:p>
            <a:pPr>
              <a:defRPr sz="2600"/>
            </a:pPr>
            <a:r>
              <a:rPr sz="1950"/>
              <a:t>R. Loheit </a:t>
            </a:r>
          </a:p>
          <a:p>
            <a:pPr>
              <a:defRPr sz="2600"/>
            </a:pPr>
            <a:r>
              <a:rPr sz="1950"/>
              <a:t>mBdB für Landsberg/Lech und Starnberg              </a:t>
            </a:r>
          </a:p>
          <a:p>
            <a:pPr>
              <a:defRPr sz="2600"/>
            </a:pPr>
            <a:r>
              <a:rPr sz="1950"/>
              <a:t>www.BdB-ll-sta.de</a:t>
            </a:r>
          </a:p>
          <a:p>
            <a:pPr>
              <a:defRPr sz="2600"/>
            </a:pPr>
            <a:r>
              <a:rPr sz="1950"/>
              <a:t>mail@BdB-ll-sta.de</a:t>
            </a:r>
          </a:p>
        </p:txBody>
      </p:sp>
      <p:pic>
        <p:nvPicPr>
          <p:cNvPr id="226" name="iu.jpeg" descr="iu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096" y="4226705"/>
            <a:ext cx="1377599" cy="77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earning Snacks"/>
          <p:cNvSpPr txBox="1">
            <a:spLocks noGrp="1"/>
          </p:cNvSpPr>
          <p:nvPr>
            <p:ph type="ctrTitle"/>
          </p:nvPr>
        </p:nvSpPr>
        <p:spPr>
          <a:xfrm>
            <a:off x="1143000" y="2263515"/>
            <a:ext cx="6858000" cy="1246449"/>
          </a:xfrm>
          <a:prstGeom prst="rect">
            <a:avLst/>
          </a:prstGeom>
        </p:spPr>
        <p:txBody>
          <a:bodyPr/>
          <a:lstStyle/>
          <a:p>
            <a:r>
              <a:rPr dirty="0"/>
              <a:t>Learning Snacks</a:t>
            </a:r>
          </a:p>
        </p:txBody>
      </p:sp>
      <p:pic>
        <p:nvPicPr>
          <p:cNvPr id="137" name="Bild" descr="Bild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747687">
            <a:off x="3785559" y="4177511"/>
            <a:ext cx="2744553" cy="21135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0895A3D-E037-4E53-893D-8A22480B6B25}"/>
              </a:ext>
            </a:extLst>
          </p:cNvPr>
          <p:cNvSpPr/>
          <p:nvPr/>
        </p:nvSpPr>
        <p:spPr>
          <a:xfrm>
            <a:off x="449704" y="786187"/>
            <a:ext cx="8004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dirty="0"/>
              <a:t>Digitales Unterrichtsmaterial erstellen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  <p:sp>
        <p:nvSpPr>
          <p:cNvPr id="22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Quellenangaben/Bildernachweis</a:t>
            </a:r>
          </a:p>
        </p:txBody>
      </p:sp>
      <p:sp>
        <p:nvSpPr>
          <p:cNvPr id="230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Die Bilder sind entweder Screenshots der Seite LearningApps.org (erstellt 12.1.2019) oder CC0-Bildmaterial von Pixabay.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Die Präsentation oder Teile davon lassen sich unter der Lizenz CC-BY-SA 4 verwenden</a:t>
            </a:r>
          </a:p>
          <a:p>
            <a:pPr marL="0" indent="0">
              <a:buSzTx/>
              <a:buNone/>
            </a:pPr>
            <a:r>
              <a:t>Ralf Loheit; mBdB für die Landkreise Landsberg/Lech und Starnberg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afik 2" descr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2892">
            <a:off x="356655" y="2075404"/>
            <a:ext cx="2443461" cy="162897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Vorteile digitaler Lernmaterialien</a:t>
            </a:r>
          </a:p>
        </p:txBody>
      </p:sp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0532">
            <a:off x="1648822" y="4037127"/>
            <a:ext cx="2337344" cy="167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rafik 6" descr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047" y="2039205"/>
            <a:ext cx="2542931" cy="179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rafik 13" descr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199" y="4275975"/>
            <a:ext cx="2841173" cy="1509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rafik 15" descr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194" y="2022958"/>
            <a:ext cx="1806157" cy="1724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85" y="2594575"/>
            <a:ext cx="1766363" cy="1247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rafik 2" descr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2892">
            <a:off x="261842" y="2045233"/>
            <a:ext cx="1571633" cy="104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Vorteile</a:t>
            </a:r>
            <a:r>
              <a:rPr dirty="0"/>
              <a:t> </a:t>
            </a:r>
            <a:r>
              <a:rPr dirty="0" err="1"/>
              <a:t>digitaler</a:t>
            </a:r>
            <a:r>
              <a:rPr dirty="0"/>
              <a:t> </a:t>
            </a:r>
            <a:r>
              <a:rPr dirty="0" err="1"/>
              <a:t>Lernmaterialien</a:t>
            </a:r>
            <a:r>
              <a:rPr lang="de-DE" dirty="0"/>
              <a:t> – für die </a:t>
            </a:r>
            <a:r>
              <a:rPr lang="de-DE" dirty="0" err="1"/>
              <a:t>SuS</a:t>
            </a:r>
            <a:endParaRPr dirty="0"/>
          </a:p>
        </p:txBody>
      </p:sp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0532">
            <a:off x="735595" y="3846653"/>
            <a:ext cx="2337344" cy="167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EB6536-DFA2-493A-B097-90C0C5A84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7138">
            <a:off x="6516120" y="4668724"/>
            <a:ext cx="1528548" cy="764274"/>
          </a:xfrm>
          <a:prstGeom prst="rect">
            <a:avLst/>
          </a:prstGeom>
        </p:spPr>
      </p:pic>
      <p:pic>
        <p:nvPicPr>
          <p:cNvPr id="4" name="Grafik 3" descr="Ein Bild, das drinnen, Tisch, Objekt, sitzend enthält.&#10;&#10;Automatisch generierte Beschreibung">
            <a:extLst>
              <a:ext uri="{FF2B5EF4-FFF2-40B4-BE49-F238E27FC236}">
                <a16:creationId xmlns:a16="http://schemas.microsoft.com/office/drawing/2014/main" id="{F005B968-804C-4F7F-AB06-757FA69E87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" t="8601" r="19271" b="834"/>
          <a:stretch/>
        </p:blipFill>
        <p:spPr>
          <a:xfrm rot="780448">
            <a:off x="6233823" y="2082235"/>
            <a:ext cx="2427100" cy="17959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89A55F-B214-4931-A665-586C897A7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372" y="2697048"/>
            <a:ext cx="1766363" cy="26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  <p:bldP spid="129" grpId="0" animBg="1" advAuto="0"/>
      <p:bldP spid="13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1143000" y="1464468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sp>
        <p:nvSpPr>
          <p:cNvPr id="116" name="Rechteck 4"/>
          <p:cNvSpPr txBox="1"/>
          <p:nvPr/>
        </p:nvSpPr>
        <p:spPr>
          <a:xfrm>
            <a:off x="604910" y="393087"/>
            <a:ext cx="79341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 dirty="0" err="1"/>
              <a:t>Digitales</a:t>
            </a:r>
            <a:r>
              <a:rPr sz="4500" dirty="0"/>
              <a:t> </a:t>
            </a:r>
            <a:r>
              <a:rPr sz="4500" dirty="0" err="1"/>
              <a:t>Unterrichtsmaterial</a:t>
            </a:r>
            <a:r>
              <a:rPr sz="4500" dirty="0"/>
              <a:t> </a:t>
            </a:r>
            <a:r>
              <a:rPr sz="4500" dirty="0" err="1"/>
              <a:t>erstellen</a:t>
            </a:r>
            <a:endParaRPr sz="4500" dirty="0"/>
          </a:p>
        </p:txBody>
      </p:sp>
      <p:pic>
        <p:nvPicPr>
          <p:cNvPr id="9" name="Grafik 1" descr="Grafik 1">
            <a:extLst>
              <a:ext uri="{FF2B5EF4-FFF2-40B4-BE49-F238E27FC236}">
                <a16:creationId xmlns:a16="http://schemas.microsoft.com/office/drawing/2014/main" id="{5EB560AF-2DFB-4CD6-9049-11600534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547">
            <a:off x="3082357" y="4102340"/>
            <a:ext cx="3588392" cy="729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86750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Worum geht es heute?</a:t>
            </a:r>
          </a:p>
        </p:txBody>
      </p:sp>
      <p:sp>
        <p:nvSpPr>
          <p:cNvPr id="12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243137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dirty="0"/>
              <a:t>Wo </a:t>
            </a:r>
            <a:r>
              <a:rPr dirty="0" err="1"/>
              <a:t>finde</a:t>
            </a:r>
            <a:r>
              <a:rPr dirty="0"/>
              <a:t> </a:t>
            </a:r>
            <a:r>
              <a:rPr dirty="0" err="1"/>
              <a:t>i</a:t>
            </a:r>
            <a:r>
              <a:rPr lang="de-DE" dirty="0" err="1"/>
              <a:t>ch</a:t>
            </a:r>
            <a:r>
              <a:rPr lang="de-DE" dirty="0"/>
              <a:t> die </a:t>
            </a:r>
            <a:r>
              <a:rPr lang="de-DE" dirty="0" err="1"/>
              <a:t>LearningApps</a:t>
            </a:r>
            <a:r>
              <a:rPr lang="de-DE" dirty="0"/>
              <a:t>?</a:t>
            </a:r>
            <a:endParaRPr dirty="0"/>
          </a:p>
          <a:p>
            <a:r>
              <a:rPr dirty="0"/>
              <a:t>Wie </a:t>
            </a:r>
            <a:r>
              <a:rPr dirty="0" err="1"/>
              <a:t>finde</a:t>
            </a:r>
            <a:r>
              <a:rPr dirty="0"/>
              <a:t> ich </a:t>
            </a:r>
            <a:r>
              <a:rPr dirty="0" err="1"/>
              <a:t>passende</a:t>
            </a:r>
            <a:r>
              <a:rPr dirty="0"/>
              <a:t> Apps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meinen</a:t>
            </a:r>
            <a:r>
              <a:rPr dirty="0"/>
              <a:t> </a:t>
            </a:r>
            <a:r>
              <a:rPr dirty="0" err="1"/>
              <a:t>Unterricht</a:t>
            </a:r>
            <a:r>
              <a:rPr dirty="0"/>
              <a:t>?</a:t>
            </a:r>
          </a:p>
          <a:p>
            <a:r>
              <a:rPr dirty="0"/>
              <a:t>Was </a:t>
            </a:r>
            <a:r>
              <a:rPr dirty="0" err="1"/>
              <a:t>mache</a:t>
            </a:r>
            <a:r>
              <a:rPr dirty="0"/>
              <a:t> ich, </a:t>
            </a:r>
            <a:r>
              <a:rPr dirty="0" err="1"/>
              <a:t>wenn</a:t>
            </a:r>
            <a:r>
              <a:rPr dirty="0"/>
              <a:t> ich </a:t>
            </a:r>
            <a:r>
              <a:rPr dirty="0" err="1"/>
              <a:t>keine</a:t>
            </a:r>
            <a:r>
              <a:rPr dirty="0"/>
              <a:t> </a:t>
            </a:r>
            <a:r>
              <a:rPr dirty="0" err="1"/>
              <a:t>passenden</a:t>
            </a:r>
            <a:r>
              <a:rPr dirty="0"/>
              <a:t> Apps </a:t>
            </a:r>
            <a:r>
              <a:rPr dirty="0" err="1"/>
              <a:t>finde</a:t>
            </a:r>
            <a:r>
              <a:rPr dirty="0"/>
              <a:t>?</a:t>
            </a:r>
          </a:p>
          <a:p>
            <a:r>
              <a:rPr dirty="0"/>
              <a:t>Wie </a:t>
            </a:r>
            <a:r>
              <a:rPr dirty="0" err="1"/>
              <a:t>kann</a:t>
            </a:r>
            <a:r>
              <a:rPr dirty="0"/>
              <a:t> ich LearningApps.org in </a:t>
            </a:r>
            <a:r>
              <a:rPr dirty="0" err="1"/>
              <a:t>meinen</a:t>
            </a:r>
            <a:r>
              <a:rPr dirty="0"/>
              <a:t> </a:t>
            </a:r>
            <a:r>
              <a:rPr dirty="0" err="1"/>
              <a:t>Unterricht</a:t>
            </a:r>
            <a:r>
              <a:rPr dirty="0"/>
              <a:t> </a:t>
            </a:r>
            <a:r>
              <a:rPr dirty="0" err="1"/>
              <a:t>integrieren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12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51510">
              <a:defRPr sz="4180"/>
            </a:pPr>
            <a:r>
              <a:t>Was ist LearningApps.org?</a:t>
            </a:r>
            <a:br/>
            <a:endParaRPr/>
          </a:p>
        </p:txBody>
      </p:sp>
      <p:sp>
        <p:nvSpPr>
          <p:cNvPr id="124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739234"/>
            <a:ext cx="4214153" cy="104114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Inhaltsplatzhalter 2"/>
          <p:cNvSpPr txBox="1"/>
          <p:nvPr/>
        </p:nvSpPr>
        <p:spPr>
          <a:xfrm>
            <a:off x="628650" y="2259807"/>
            <a:ext cx="7886700" cy="313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nicht kommerziell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kostenlos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erhebt kaum persönliche Daten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keine Datenfreigabe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achtet auf Urheberrecht und Missbrauch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erhebt Nutzungsstatistiken (lässt sich deaktivieren)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standartmäßig </a:t>
            </a:r>
            <a:r>
              <a:rPr sz="2100" i="1"/>
              <a:t>privat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/>
              <a:t>Schülerkonto erstellbar/Klassen anlegbar</a:t>
            </a:r>
          </a:p>
        </p:txBody>
      </p:sp>
      <p:sp>
        <p:nvSpPr>
          <p:cNvPr id="127" name="Fußzeilenplatzhalter 3"/>
          <p:cNvSpPr txBox="1"/>
          <p:nvPr/>
        </p:nvSpPr>
        <p:spPr>
          <a:xfrm>
            <a:off x="3101081" y="5575295"/>
            <a:ext cx="308610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4579 0.044684 C 0.138539 0.054864 0.174349 0.060424 0.211979 0.060424 C 0.254819 0.060424 0.289059 0.054864 0.313019 0.044684 L 0.427859 0.000000" pathEditMode="relative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6">
                                            <p:txEl>
                                              <p:charRg st="232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26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 finde ich LearningApps.org?</a:t>
            </a:r>
          </a:p>
        </p:txBody>
      </p:sp>
      <p:pic>
        <p:nvPicPr>
          <p:cNvPr id="139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08228"/>
            <a:ext cx="7307167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hteck 7"/>
          <p:cNvSpPr txBox="1"/>
          <p:nvPr/>
        </p:nvSpPr>
        <p:spPr>
          <a:xfrm>
            <a:off x="628650" y="2378601"/>
            <a:ext cx="305357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8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sz="2100"/>
              <a:t>https://learningapps.org/</a:t>
            </a:r>
          </a:p>
        </p:txBody>
      </p:sp>
      <p:sp>
        <p:nvSpPr>
          <p:cNvPr id="141" name="Fußzeilenplatzhalter 3"/>
          <p:cNvSpPr txBox="1"/>
          <p:nvPr/>
        </p:nvSpPr>
        <p:spPr>
          <a:xfrm>
            <a:off x="2739183" y="5615399"/>
            <a:ext cx="308610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Wie finde ich passende Apps für meinen Unterricht?</a:t>
            </a:r>
          </a:p>
        </p:txBody>
      </p:sp>
      <p:pic>
        <p:nvPicPr>
          <p:cNvPr id="144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34827"/>
            <a:ext cx="7307167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Pfeil: nach rechts 6"/>
          <p:cNvSpPr/>
          <p:nvPr/>
        </p:nvSpPr>
        <p:spPr>
          <a:xfrm rot="16200000">
            <a:off x="915647" y="3553136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6" name="Pfeil: nach rechts 7"/>
          <p:cNvSpPr/>
          <p:nvPr/>
        </p:nvSpPr>
        <p:spPr>
          <a:xfrm rot="14928630">
            <a:off x="2435204" y="3553136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7" name="Textfeld 8"/>
          <p:cNvSpPr txBox="1"/>
          <p:nvPr/>
        </p:nvSpPr>
        <p:spPr>
          <a:xfrm>
            <a:off x="628650" y="4549837"/>
            <a:ext cx="1702624" cy="9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600"/>
            </a:lvl1pPr>
          </a:lstStyle>
          <a:p>
            <a:r>
              <a:rPr sz="1950"/>
              <a:t>mit Hilfe von Schlagwörtern suchen</a:t>
            </a:r>
          </a:p>
        </p:txBody>
      </p:sp>
      <p:sp>
        <p:nvSpPr>
          <p:cNvPr id="148" name="Textfeld 9"/>
          <p:cNvSpPr txBox="1"/>
          <p:nvPr/>
        </p:nvSpPr>
        <p:spPr>
          <a:xfrm>
            <a:off x="3028950" y="4549837"/>
            <a:ext cx="378377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600"/>
            </a:lvl1pPr>
          </a:lstStyle>
          <a:p>
            <a:r>
              <a:rPr sz="1950"/>
              <a:t>nach Kategorien bzw. Beispielen angeordnete Apps</a:t>
            </a:r>
          </a:p>
        </p:txBody>
      </p:sp>
      <p:sp>
        <p:nvSpPr>
          <p:cNvPr id="14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  <p:bldP spid="148" grpId="0" animBg="1" advAuto="0"/>
    </p:bldLst>
  </p:timing>
</p:sld>
</file>

<file path=ppt/theme/theme1.xml><?xml version="1.0" encoding="utf-8"?>
<a:theme xmlns:a="http://schemas.openxmlformats.org/drawingml/2006/main" name="1_Office">
  <a:themeElements>
    <a:clrScheme name="1_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">
  <a:themeElements>
    <a:clrScheme name="1_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Bildschirmpräsentation (4:3)</PresentationFormat>
  <Paragraphs>127</Paragraphs>
  <Slides>25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1_Office</vt:lpstr>
      <vt:lpstr> </vt:lpstr>
      <vt:lpstr>Worum geht es heute?</vt:lpstr>
      <vt:lpstr>Vorteile digitaler Lernmaterialien</vt:lpstr>
      <vt:lpstr>Vorteile digitaler Lernmaterialien – für die SuS</vt:lpstr>
      <vt:lpstr> </vt:lpstr>
      <vt:lpstr>Worum geht es heute?</vt:lpstr>
      <vt:lpstr>Was ist LearningApps.org? </vt:lpstr>
      <vt:lpstr>Wo finde ich LearningApps.org?</vt:lpstr>
      <vt:lpstr>Wie finde ich passende Apps für meinen Unterricht?</vt:lpstr>
      <vt:lpstr>PowerPoint-Präsentation</vt:lpstr>
      <vt:lpstr>Wo finde ich LearningApps.org?</vt:lpstr>
      <vt:lpstr>PowerPoint-Präsentation</vt:lpstr>
      <vt:lpstr> Was mache ich, wenn ich keine passenden Apps finde? </vt:lpstr>
      <vt:lpstr>So erstelle ich meine eigenen Apps!</vt:lpstr>
      <vt:lpstr>So erstelle ich meine eigene App!</vt:lpstr>
      <vt:lpstr>Wie kann ich LearningApps.org in meinen Unterricht integrieren?</vt:lpstr>
      <vt:lpstr>PowerPoint-Präsentation</vt:lpstr>
      <vt:lpstr>Was noch interessant ist...</vt:lpstr>
      <vt:lpstr>Wie kann ich LearningApps.org in meinen Unterricht integrieren?</vt:lpstr>
      <vt:lpstr>Das bietet LearningApps.org auch noch:</vt:lpstr>
      <vt:lpstr>Was mache ich, wenn ich mich nächste Woche nicht mehr genau an die Inhalte von heute erinnern kann?</vt:lpstr>
      <vt:lpstr>PowerPoint-Präsentation</vt:lpstr>
      <vt:lpstr> </vt:lpstr>
      <vt:lpstr>Learning Snacks</vt:lpstr>
      <vt:lpstr>Quellenangaben/Bildernachweis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Andre Baum</dc:creator>
  <cp:lastModifiedBy>Andre Baum</cp:lastModifiedBy>
  <cp:revision>13</cp:revision>
  <dcterms:modified xsi:type="dcterms:W3CDTF">2020-05-07T17:23:25Z</dcterms:modified>
</cp:coreProperties>
</file>