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312" r:id="rId6"/>
    <p:sldId id="314" r:id="rId7"/>
    <p:sldId id="259" r:id="rId8"/>
    <p:sldId id="256" r:id="rId9"/>
    <p:sldId id="315" r:id="rId10"/>
    <p:sldId id="324" r:id="rId11"/>
    <p:sldId id="322" r:id="rId12"/>
    <p:sldId id="316" r:id="rId13"/>
    <p:sldId id="325" r:id="rId14"/>
    <p:sldId id="338" r:id="rId15"/>
    <p:sldId id="329" r:id="rId16"/>
    <p:sldId id="328" r:id="rId17"/>
    <p:sldId id="337" r:id="rId18"/>
    <p:sldId id="332" r:id="rId19"/>
    <p:sldId id="323" r:id="rId20"/>
    <p:sldId id="331" r:id="rId21"/>
    <p:sldId id="333" r:id="rId22"/>
    <p:sldId id="334" r:id="rId23"/>
    <p:sldId id="330" r:id="rId24"/>
    <p:sldId id="327" r:id="rId25"/>
    <p:sldId id="336" r:id="rId26"/>
    <p:sldId id="355" r:id="rId27"/>
    <p:sldId id="356" r:id="rId28"/>
    <p:sldId id="354" r:id="rId29"/>
    <p:sldId id="326" r:id="rId30"/>
    <p:sldId id="317" r:id="rId31"/>
    <p:sldId id="340" r:id="rId32"/>
    <p:sldId id="339" r:id="rId33"/>
    <p:sldId id="318" r:id="rId34"/>
    <p:sldId id="335" r:id="rId35"/>
    <p:sldId id="341" r:id="rId36"/>
    <p:sldId id="319" r:id="rId37"/>
    <p:sldId id="342" r:id="rId38"/>
    <p:sldId id="343" r:id="rId39"/>
    <p:sldId id="320" r:id="rId40"/>
    <p:sldId id="345" r:id="rId41"/>
    <p:sldId id="344" r:id="rId42"/>
    <p:sldId id="348" r:id="rId43"/>
    <p:sldId id="349" r:id="rId44"/>
    <p:sldId id="351" r:id="rId45"/>
    <p:sldId id="352" r:id="rId46"/>
    <p:sldId id="321" r:id="rId47"/>
    <p:sldId id="357" r:id="rId48"/>
    <p:sldId id="353"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1" r:id="rId72"/>
    <p:sldId id="382" r:id="rId73"/>
    <p:sldId id="383" r:id="rId74"/>
    <p:sldId id="385" r:id="rId75"/>
    <p:sldId id="384" r:id="rId7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4660"/>
  </p:normalViewPr>
  <p:slideViewPr>
    <p:cSldViewPr snapToGrid="0">
      <p:cViewPr varScale="1">
        <p:scale>
          <a:sx n="76" d="100"/>
          <a:sy n="76" d="100"/>
        </p:scale>
        <p:origin x="2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1CDD5-03DE-483B-8177-8E0A4C3ED29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39CA5DC-1E5C-41E2-B97D-5730C874DD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D695AEA-99FC-496B-96E3-1BFC0183E238}"/>
              </a:ext>
            </a:extLst>
          </p:cNvPr>
          <p:cNvSpPr>
            <a:spLocks noGrp="1"/>
          </p:cNvSpPr>
          <p:nvPr>
            <p:ph type="dt" sz="half" idx="10"/>
          </p:nvPr>
        </p:nvSpPr>
        <p:spPr/>
        <p:txBody>
          <a:bodyPr/>
          <a:lstStyle/>
          <a:p>
            <a:fld id="{7003AAA3-6A4E-468D-AE75-A5C639E56CB0}" type="datetimeFigureOut">
              <a:rPr lang="de-DE" smtClean="0"/>
              <a:t>18.11.2020</a:t>
            </a:fld>
            <a:endParaRPr lang="de-DE"/>
          </a:p>
        </p:txBody>
      </p:sp>
      <p:sp>
        <p:nvSpPr>
          <p:cNvPr id="5" name="Fußzeilenplatzhalter 4">
            <a:extLst>
              <a:ext uri="{FF2B5EF4-FFF2-40B4-BE49-F238E27FC236}">
                <a16:creationId xmlns:a16="http://schemas.microsoft.com/office/drawing/2014/main" id="{3C4BED33-25D8-4637-B461-31163A64C133}"/>
              </a:ext>
            </a:extLst>
          </p:cNvPr>
          <p:cNvSpPr>
            <a:spLocks noGrp="1"/>
          </p:cNvSpPr>
          <p:nvPr>
            <p:ph type="ftr" sz="quarter" idx="11"/>
          </p:nvPr>
        </p:nvSpPr>
        <p:spPr/>
        <p:txBody>
          <a:bodyPr/>
          <a:lstStyle/>
          <a:p>
            <a:r>
              <a:rPr lang="de-DE" dirty="0"/>
              <a:t>Ralf Loheit</a:t>
            </a:r>
          </a:p>
          <a:p>
            <a:r>
              <a:rPr lang="de-DE" dirty="0" err="1"/>
              <a:t>mBdB</a:t>
            </a:r>
            <a:r>
              <a:rPr lang="de-DE" dirty="0"/>
              <a:t> für die Landkreise Landsberg/Lech und Starnberg</a:t>
            </a:r>
          </a:p>
        </p:txBody>
      </p:sp>
      <p:sp>
        <p:nvSpPr>
          <p:cNvPr id="6" name="Foliennummernplatzhalter 5">
            <a:extLst>
              <a:ext uri="{FF2B5EF4-FFF2-40B4-BE49-F238E27FC236}">
                <a16:creationId xmlns:a16="http://schemas.microsoft.com/office/drawing/2014/main" id="{75A7DE24-176B-48C2-9856-1C5D62A9F610}"/>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386610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866CE-23C0-4E39-B265-ACC8E670972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4F2362A-6B71-42BC-A94A-0285745F8A5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2A12D1-9D27-424C-99D8-4A1AB1D5EC66}"/>
              </a:ext>
            </a:extLst>
          </p:cNvPr>
          <p:cNvSpPr>
            <a:spLocks noGrp="1"/>
          </p:cNvSpPr>
          <p:nvPr>
            <p:ph type="dt" sz="half" idx="10"/>
          </p:nvPr>
        </p:nvSpPr>
        <p:spPr/>
        <p:txBody>
          <a:bodyPr/>
          <a:lstStyle/>
          <a:p>
            <a:fld id="{7003AAA3-6A4E-468D-AE75-A5C639E56CB0}" type="datetimeFigureOut">
              <a:rPr lang="de-DE" smtClean="0"/>
              <a:t>18.11.2020</a:t>
            </a:fld>
            <a:endParaRPr lang="de-DE"/>
          </a:p>
        </p:txBody>
      </p:sp>
      <p:sp>
        <p:nvSpPr>
          <p:cNvPr id="5" name="Fußzeilenplatzhalter 4">
            <a:extLst>
              <a:ext uri="{FF2B5EF4-FFF2-40B4-BE49-F238E27FC236}">
                <a16:creationId xmlns:a16="http://schemas.microsoft.com/office/drawing/2014/main" id="{8B113749-CAB6-4EB1-9DAA-A3F3319E507F}"/>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Foliennummernplatzhalter 5">
            <a:extLst>
              <a:ext uri="{FF2B5EF4-FFF2-40B4-BE49-F238E27FC236}">
                <a16:creationId xmlns:a16="http://schemas.microsoft.com/office/drawing/2014/main" id="{D078B315-829F-4F6C-9D83-36909E86FD40}"/>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23791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69AE8B2-4762-4B39-82B1-7E411E17668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40CED64-B92F-4DFC-AC45-909DA45A0FB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2085482-DBB8-4682-B815-A631D386C981}"/>
              </a:ext>
            </a:extLst>
          </p:cNvPr>
          <p:cNvSpPr>
            <a:spLocks noGrp="1"/>
          </p:cNvSpPr>
          <p:nvPr>
            <p:ph type="dt" sz="half" idx="10"/>
          </p:nvPr>
        </p:nvSpPr>
        <p:spPr/>
        <p:txBody>
          <a:bodyPr/>
          <a:lstStyle/>
          <a:p>
            <a:fld id="{7003AAA3-6A4E-468D-AE75-A5C639E56CB0}" type="datetimeFigureOut">
              <a:rPr lang="de-DE" smtClean="0"/>
              <a:t>18.11.2020</a:t>
            </a:fld>
            <a:endParaRPr lang="de-DE"/>
          </a:p>
        </p:txBody>
      </p:sp>
      <p:sp>
        <p:nvSpPr>
          <p:cNvPr id="5" name="Fußzeilenplatzhalter 4">
            <a:extLst>
              <a:ext uri="{FF2B5EF4-FFF2-40B4-BE49-F238E27FC236}">
                <a16:creationId xmlns:a16="http://schemas.microsoft.com/office/drawing/2014/main" id="{B80F85AC-51E8-441F-8131-629DE693949F}"/>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Foliennummernplatzhalter 5">
            <a:extLst>
              <a:ext uri="{FF2B5EF4-FFF2-40B4-BE49-F238E27FC236}">
                <a16:creationId xmlns:a16="http://schemas.microsoft.com/office/drawing/2014/main" id="{E294C572-ECF7-493C-886B-000C8E5BDC25}"/>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397180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9C144-3E6C-42D6-A173-06A2ABC38144}"/>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4DB6C472-D374-4B57-BC12-2CE407E05F7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9D883BD9-6659-4155-820F-CBC6D71349E8}"/>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4F499D3B-97A5-4DE1-BFA7-D7B6F9B34395}"/>
              </a:ext>
            </a:extLst>
          </p:cNvPr>
          <p:cNvSpPr>
            <a:spLocks noGrp="1"/>
          </p:cNvSpPr>
          <p:nvPr>
            <p:ph type="ftr" sz="quarter" idx="11"/>
          </p:nvPr>
        </p:nvSpPr>
        <p:spPr/>
        <p:txBody>
          <a:body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37232CEE-8935-404B-A2A5-6BC5676886EC}"/>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338754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CBF98-5AC0-4BEA-9D9F-E00B535AD88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18139EC-CC57-4C3B-8CE1-84821536E48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3C7743-0157-44E2-9EC6-6881A27FEA77}"/>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F3D8C808-9767-4C60-948B-EA55DB982063}"/>
              </a:ext>
            </a:extLst>
          </p:cNvPr>
          <p:cNvSpPr>
            <a:spLocks noGrp="1"/>
          </p:cNvSpPr>
          <p:nvPr>
            <p:ph type="ftr" sz="quarter" idx="11"/>
          </p:nvPr>
        </p:nvSpPr>
        <p:spPr/>
        <p:txBody>
          <a:body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5868A218-B186-4638-BDF2-BA4113DF27FF}"/>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3005542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15D58-E9C3-40C5-9522-4EE1B237AA3C}"/>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5E616EBB-645C-4EA0-8B6E-66025BAFB4A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AB650B1-54B3-4458-8DF9-FEFCA66666EC}"/>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C5C4E38D-F255-4ACD-A443-C39B07C3A6E4}"/>
              </a:ext>
            </a:extLst>
          </p:cNvPr>
          <p:cNvSpPr>
            <a:spLocks noGrp="1"/>
          </p:cNvSpPr>
          <p:nvPr>
            <p:ph type="ftr" sz="quarter" idx="11"/>
          </p:nvPr>
        </p:nvSpPr>
        <p:spPr/>
        <p:txBody>
          <a:body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932C8D54-70FA-4059-A15A-2490A5D024EB}"/>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377193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0FB7-2EFA-4A9E-9122-5416F74B6C1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14B2021-04AC-4B90-BEF1-040664AA66A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3C2B6AF-7C5E-4B59-96C2-9521B79CA6E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C63E318-12FF-4E71-AA41-C21222ED759F}"/>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74E9EAFC-EE52-4740-BD0F-F1DF85455CE3}"/>
              </a:ext>
            </a:extLst>
          </p:cNvPr>
          <p:cNvSpPr>
            <a:spLocks noGrp="1"/>
          </p:cNvSpPr>
          <p:nvPr>
            <p:ph type="ftr" sz="quarter" idx="11"/>
          </p:nvPr>
        </p:nvSpPr>
        <p:spPr/>
        <p:txBody>
          <a:bodyPr/>
          <a:lstStyle/>
          <a:p>
            <a:r>
              <a:rPr lang="de-DE"/>
              <a:t>R. Loheit / mBdB für die Landkreise Landsberg/Lech und Starnberg</a:t>
            </a:r>
          </a:p>
        </p:txBody>
      </p:sp>
      <p:sp>
        <p:nvSpPr>
          <p:cNvPr id="7" name="Foliennummernplatzhalter 6">
            <a:extLst>
              <a:ext uri="{FF2B5EF4-FFF2-40B4-BE49-F238E27FC236}">
                <a16:creationId xmlns:a16="http://schemas.microsoft.com/office/drawing/2014/main" id="{CE5CA0F5-A964-4883-AA66-1263F468C980}"/>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2201087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6B14E-DE0D-41AA-A24A-748920D72EE1}"/>
              </a:ext>
            </a:extLst>
          </p:cNvPr>
          <p:cNvSpPr>
            <a:spLocks noGrp="1"/>
          </p:cNvSpPr>
          <p:nvPr>
            <p:ph type="title"/>
          </p:nvPr>
        </p:nvSpPr>
        <p:spPr>
          <a:xfrm>
            <a:off x="839788" y="365127"/>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7798D8B-2820-40C4-82BD-B05EC6BBEF6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3E67BB2C-9AEF-496D-BA87-E7C8D6D189E0}"/>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4AB4065-5461-4993-BE2B-1EC7FB55B6F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2AF2492B-A135-4721-8D4E-C8FF873D6A35}"/>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7BECB04-E45C-4E2A-8B74-27598A4B7315}"/>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F07CD4B6-E0B7-411F-876A-21E6F6B72F16}"/>
              </a:ext>
            </a:extLst>
          </p:cNvPr>
          <p:cNvSpPr>
            <a:spLocks noGrp="1"/>
          </p:cNvSpPr>
          <p:nvPr>
            <p:ph type="ftr" sz="quarter" idx="11"/>
          </p:nvPr>
        </p:nvSpPr>
        <p:spPr/>
        <p:txBody>
          <a:bodyPr/>
          <a:lstStyle/>
          <a:p>
            <a:r>
              <a:rPr lang="de-DE"/>
              <a:t>R. Loheit / mBdB für die Landkreise Landsberg/Lech und Starnberg</a:t>
            </a:r>
          </a:p>
        </p:txBody>
      </p:sp>
      <p:sp>
        <p:nvSpPr>
          <p:cNvPr id="9" name="Foliennummernplatzhalter 8">
            <a:extLst>
              <a:ext uri="{FF2B5EF4-FFF2-40B4-BE49-F238E27FC236}">
                <a16:creationId xmlns:a16="http://schemas.microsoft.com/office/drawing/2014/main" id="{602DAB64-D2B2-4212-B007-ECC143426CCB}"/>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141534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AEBE6-A464-4DDC-91A1-7F5CD5514A4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DA6D750-A89E-4F47-8BE9-F60F8096C63E}"/>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3C767582-457A-445B-90F1-A10491BAD952}"/>
              </a:ext>
            </a:extLst>
          </p:cNvPr>
          <p:cNvSpPr>
            <a:spLocks noGrp="1"/>
          </p:cNvSpPr>
          <p:nvPr>
            <p:ph type="ftr" sz="quarter" idx="11"/>
          </p:nvPr>
        </p:nvSpPr>
        <p:spPr/>
        <p:txBody>
          <a:bodyPr/>
          <a:lstStyle/>
          <a:p>
            <a:r>
              <a:rPr lang="de-DE"/>
              <a:t>R. Loheit / mBdB für die Landkreise Landsberg/Lech und Starnberg</a:t>
            </a:r>
          </a:p>
        </p:txBody>
      </p:sp>
      <p:sp>
        <p:nvSpPr>
          <p:cNvPr id="5" name="Foliennummernplatzhalter 4">
            <a:extLst>
              <a:ext uri="{FF2B5EF4-FFF2-40B4-BE49-F238E27FC236}">
                <a16:creationId xmlns:a16="http://schemas.microsoft.com/office/drawing/2014/main" id="{40BAA2F2-FFBD-463C-BF2B-C2AEF48FF906}"/>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3855956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51F91-4892-489E-93ED-A14BE510B255}"/>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38E499EF-F83A-47D5-A60A-F266E13C1E3C}"/>
              </a:ext>
            </a:extLst>
          </p:cNvPr>
          <p:cNvSpPr>
            <a:spLocks noGrp="1"/>
          </p:cNvSpPr>
          <p:nvPr>
            <p:ph type="ftr" sz="quarter" idx="11"/>
          </p:nvPr>
        </p:nvSpPr>
        <p:spPr/>
        <p:txBody>
          <a:bodyPr/>
          <a:lstStyle/>
          <a:p>
            <a:r>
              <a:rPr lang="de-DE"/>
              <a:t>R. Loheit / mBdB für die Landkreise Landsberg/Lech und Starnberg</a:t>
            </a:r>
          </a:p>
        </p:txBody>
      </p:sp>
      <p:sp>
        <p:nvSpPr>
          <p:cNvPr id="4" name="Foliennummernplatzhalter 3">
            <a:extLst>
              <a:ext uri="{FF2B5EF4-FFF2-40B4-BE49-F238E27FC236}">
                <a16:creationId xmlns:a16="http://schemas.microsoft.com/office/drawing/2014/main" id="{7626AF4C-2C6E-4A77-8F73-52919311F7B4}"/>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1596492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83631-2616-43EC-A54A-ED8477C633B1}"/>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D8A808DA-9C5B-403D-AB25-C74E4161BB6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41A0FAD-ADC4-46B1-9858-CB273F2E7F0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C226EEBC-E50F-4724-8E92-9E7FFC48365E}"/>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6C4D3F3E-6C84-4C7C-B84C-2C326AA74848}"/>
              </a:ext>
            </a:extLst>
          </p:cNvPr>
          <p:cNvSpPr>
            <a:spLocks noGrp="1"/>
          </p:cNvSpPr>
          <p:nvPr>
            <p:ph type="ftr" sz="quarter" idx="11"/>
          </p:nvPr>
        </p:nvSpPr>
        <p:spPr/>
        <p:txBody>
          <a:bodyPr/>
          <a:lstStyle/>
          <a:p>
            <a:r>
              <a:rPr lang="de-DE"/>
              <a:t>R. Loheit / mBdB für die Landkreise Landsberg/Lech und Starnberg</a:t>
            </a:r>
          </a:p>
        </p:txBody>
      </p:sp>
      <p:sp>
        <p:nvSpPr>
          <p:cNvPr id="7" name="Foliennummernplatzhalter 6">
            <a:extLst>
              <a:ext uri="{FF2B5EF4-FFF2-40B4-BE49-F238E27FC236}">
                <a16:creationId xmlns:a16="http://schemas.microsoft.com/office/drawing/2014/main" id="{FE9FF0E8-C7D0-4C22-896E-5A997B2E2D26}"/>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39216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0ED28-66A4-424F-8E52-253E0DE479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9921CD6-533D-4D91-B448-EE376D9B224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E88428C-64BD-481F-866C-B64A3A2FE9D4}"/>
              </a:ext>
            </a:extLst>
          </p:cNvPr>
          <p:cNvSpPr>
            <a:spLocks noGrp="1"/>
          </p:cNvSpPr>
          <p:nvPr>
            <p:ph type="dt" sz="half" idx="10"/>
          </p:nvPr>
        </p:nvSpPr>
        <p:spPr/>
        <p:txBody>
          <a:bodyPr/>
          <a:lstStyle/>
          <a:p>
            <a:fld id="{7003AAA3-6A4E-468D-AE75-A5C639E56CB0}" type="datetimeFigureOut">
              <a:rPr lang="de-DE" smtClean="0"/>
              <a:t>18.11.2020</a:t>
            </a:fld>
            <a:endParaRPr lang="de-DE"/>
          </a:p>
        </p:txBody>
      </p:sp>
      <p:sp>
        <p:nvSpPr>
          <p:cNvPr id="5" name="Fußzeilenplatzhalter 4">
            <a:extLst>
              <a:ext uri="{FF2B5EF4-FFF2-40B4-BE49-F238E27FC236}">
                <a16:creationId xmlns:a16="http://schemas.microsoft.com/office/drawing/2014/main" id="{32C085F1-7A18-4A42-AA3B-B0E676C56227}"/>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Foliennummernplatzhalter 5">
            <a:extLst>
              <a:ext uri="{FF2B5EF4-FFF2-40B4-BE49-F238E27FC236}">
                <a16:creationId xmlns:a16="http://schemas.microsoft.com/office/drawing/2014/main" id="{377B3777-FFF0-43E1-BF73-7F345EF938A3}"/>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4148074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147AF-65A3-4066-BD95-96FC6AACB3A2}"/>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3433E76F-C056-45FD-9931-2551987E442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6F457BB9-623F-4EAF-8602-5295F1E0E77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D0698828-1597-4226-AFC3-38281F662761}"/>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7F4DAB47-6780-4939-8FE8-BBE544CFBF5B}"/>
              </a:ext>
            </a:extLst>
          </p:cNvPr>
          <p:cNvSpPr>
            <a:spLocks noGrp="1"/>
          </p:cNvSpPr>
          <p:nvPr>
            <p:ph type="ftr" sz="quarter" idx="11"/>
          </p:nvPr>
        </p:nvSpPr>
        <p:spPr/>
        <p:txBody>
          <a:bodyPr/>
          <a:lstStyle/>
          <a:p>
            <a:r>
              <a:rPr lang="de-DE"/>
              <a:t>R. Loheit / mBdB für die Landkreise Landsberg/Lech und Starnberg</a:t>
            </a:r>
          </a:p>
        </p:txBody>
      </p:sp>
      <p:sp>
        <p:nvSpPr>
          <p:cNvPr id="7" name="Foliennummernplatzhalter 6">
            <a:extLst>
              <a:ext uri="{FF2B5EF4-FFF2-40B4-BE49-F238E27FC236}">
                <a16:creationId xmlns:a16="http://schemas.microsoft.com/office/drawing/2014/main" id="{CF2A5034-921D-4BA5-B04E-A56DD1556ED4}"/>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2160590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49DBF-C412-4D94-BA75-6C5DA0F4FEE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459C60E-3A82-4A4B-965B-419D640076B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A1EE603-67E4-41CB-97BD-DBB22E2768AA}"/>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39DD550F-5855-4980-A2B6-8FA2B604BBED}"/>
              </a:ext>
            </a:extLst>
          </p:cNvPr>
          <p:cNvSpPr>
            <a:spLocks noGrp="1"/>
          </p:cNvSpPr>
          <p:nvPr>
            <p:ph type="ftr" sz="quarter" idx="11"/>
          </p:nvPr>
        </p:nvSpPr>
        <p:spPr/>
        <p:txBody>
          <a:body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0EEC6AB8-E0BA-45B0-BDBC-844088F765F3}"/>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1296674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DC32463-07F2-4F8F-9743-AEBAA3E71397}"/>
              </a:ext>
            </a:extLst>
          </p:cNvPr>
          <p:cNvSpPr>
            <a:spLocks noGrp="1"/>
          </p:cNvSpPr>
          <p:nvPr>
            <p:ph type="title" orient="vert"/>
          </p:nvPr>
        </p:nvSpPr>
        <p:spPr>
          <a:xfrm>
            <a:off x="8724901"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673141B-B0DF-4A82-A24C-2F63D7F945B0}"/>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71F47E-DEDB-4B7D-AD0A-03C929997D2E}"/>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B4DFE0B8-0084-4CD1-86ED-943457D852DC}"/>
              </a:ext>
            </a:extLst>
          </p:cNvPr>
          <p:cNvSpPr>
            <a:spLocks noGrp="1"/>
          </p:cNvSpPr>
          <p:nvPr>
            <p:ph type="ftr" sz="quarter" idx="11"/>
          </p:nvPr>
        </p:nvSpPr>
        <p:spPr/>
        <p:txBody>
          <a:body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D9E2D9A9-1363-4097-A655-5FAEE29D6978}"/>
              </a:ext>
            </a:extLst>
          </p:cNvPr>
          <p:cNvSpPr>
            <a:spLocks noGrp="1"/>
          </p:cNvSpPr>
          <p:nvPr>
            <p:ph type="sldNum" sz="quarter" idx="12"/>
          </p:nvPr>
        </p:nvSpPr>
        <p:spPr/>
        <p:txBody>
          <a:bodyPr/>
          <a:lstStyle/>
          <a:p>
            <a:fld id="{8809A3DE-CE1E-4D9C-A8D1-E30A1E0E3472}" type="slidenum">
              <a:rPr lang="de-DE" smtClean="0"/>
              <a:t>‹Nr.›</a:t>
            </a:fld>
            <a:endParaRPr lang="de-DE"/>
          </a:p>
        </p:txBody>
      </p:sp>
    </p:spTree>
    <p:extLst>
      <p:ext uri="{BB962C8B-B14F-4D97-AF65-F5344CB8AC3E}">
        <p14:creationId xmlns:p14="http://schemas.microsoft.com/office/powerpoint/2010/main" val="209509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2427B-E0A6-410E-8F0F-94FAFF1B6C6E}"/>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9D3604C3-81CB-4551-8F12-19A0C0940787}"/>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5" name="Fußzeilenplatzhalter 4">
            <a:extLst>
              <a:ext uri="{FF2B5EF4-FFF2-40B4-BE49-F238E27FC236}">
                <a16:creationId xmlns:a16="http://schemas.microsoft.com/office/drawing/2014/main" id="{EDCBBB5F-9BA6-445D-AE53-7B892B66AD8A}"/>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298206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B510B-CA1F-4AC2-827A-385D12D7C6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8960A49-1DCB-4C92-A3EF-95EF1C21FA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DA55FBDE-FE76-4D92-A854-E9EFC4E56DCD}"/>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928741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A2D81-A157-4181-BBE8-11E008EB9C1C}"/>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D1029617-B8EF-4C81-9835-0F69675A8B7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5" name="Fußzeilenplatzhalter 4">
            <a:extLst>
              <a:ext uri="{FF2B5EF4-FFF2-40B4-BE49-F238E27FC236}">
                <a16:creationId xmlns:a16="http://schemas.microsoft.com/office/drawing/2014/main" id="{5B3EA120-A131-4F19-A9A4-E7CE4A49F980}"/>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3098902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D9E7D-7CDE-441E-8B76-6DED0D9ED1D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B1417C0-430F-4BED-BBDB-23039339721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9EC0E45-E0EA-4322-BD5C-76FC3AFB386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DF476208-A466-40BA-85FF-B9402739C6C2}"/>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885575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DE857-518F-4E3C-9556-0CA7ACEDCBCB}"/>
              </a:ext>
            </a:extLst>
          </p:cNvPr>
          <p:cNvSpPr>
            <a:spLocks noGrp="1"/>
          </p:cNvSpPr>
          <p:nvPr>
            <p:ph type="title"/>
          </p:nvPr>
        </p:nvSpPr>
        <p:spPr>
          <a:xfrm>
            <a:off x="839788" y="365127"/>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91CE5C-6B76-43E6-ABCC-34E802C1B5A8}"/>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C66285DB-5CFD-4325-9461-36BAD2D75C27}"/>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BC15AE0-4501-4CB9-BFE0-AEE31DB1C86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C9AA16B8-9095-4401-8ED1-A315BDEA8E74}"/>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a:extLst>
              <a:ext uri="{FF2B5EF4-FFF2-40B4-BE49-F238E27FC236}">
                <a16:creationId xmlns:a16="http://schemas.microsoft.com/office/drawing/2014/main" id="{F561DA23-13A4-4DB0-B00D-09410B5918F3}"/>
              </a:ext>
            </a:extLst>
          </p:cNvPr>
          <p:cNvSpPr>
            <a:spLocks noGrp="1"/>
          </p:cNvSpPr>
          <p:nvPr>
            <p:ph type="ftr" sz="quarter" idx="11"/>
          </p:nvPr>
        </p:nvSpPr>
        <p:spPr/>
        <p:txBody>
          <a:bodyPr/>
          <a:lstStyle/>
          <a:p>
            <a:r>
              <a:rPr lang="de-DE"/>
              <a:t>R. Loheit</a:t>
            </a:r>
          </a:p>
          <a:p>
            <a:r>
              <a:rPr lang="de-DE"/>
              <a:t>mBdB für die Landkreise Landsberg/Lech und Starnberg</a:t>
            </a:r>
          </a:p>
        </p:txBody>
      </p:sp>
    </p:spTree>
    <p:extLst>
      <p:ext uri="{BB962C8B-B14F-4D97-AF65-F5344CB8AC3E}">
        <p14:creationId xmlns:p14="http://schemas.microsoft.com/office/powerpoint/2010/main" val="875795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FFB0F-2E6F-47AF-932A-052AEA53248E}"/>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6C622838-3EB5-4B0E-A4E2-718E27EED340}"/>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334532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1E2EFC86-0CC5-465B-9324-CE3469141EB9}"/>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391432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B9E8A-D0C6-4303-A57B-A6132A68FD0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E39E81A-9D33-44C3-A3F0-5FD19CCF9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7FB7473-AE4E-4A75-97C0-2CBA4A98DE8E}"/>
              </a:ext>
            </a:extLst>
          </p:cNvPr>
          <p:cNvSpPr>
            <a:spLocks noGrp="1"/>
          </p:cNvSpPr>
          <p:nvPr>
            <p:ph type="dt" sz="half" idx="10"/>
          </p:nvPr>
        </p:nvSpPr>
        <p:spPr/>
        <p:txBody>
          <a:bodyPr/>
          <a:lstStyle/>
          <a:p>
            <a:fld id="{7003AAA3-6A4E-468D-AE75-A5C639E56CB0}" type="datetimeFigureOut">
              <a:rPr lang="de-DE" smtClean="0"/>
              <a:t>18.11.2020</a:t>
            </a:fld>
            <a:endParaRPr lang="de-DE"/>
          </a:p>
        </p:txBody>
      </p:sp>
      <p:sp>
        <p:nvSpPr>
          <p:cNvPr id="5" name="Fußzeilenplatzhalter 4">
            <a:extLst>
              <a:ext uri="{FF2B5EF4-FFF2-40B4-BE49-F238E27FC236}">
                <a16:creationId xmlns:a16="http://schemas.microsoft.com/office/drawing/2014/main" id="{9F09D3AD-0A0D-4F23-8B85-DEE703C2648E}"/>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6" name="Foliennummernplatzhalter 5">
            <a:extLst>
              <a:ext uri="{FF2B5EF4-FFF2-40B4-BE49-F238E27FC236}">
                <a16:creationId xmlns:a16="http://schemas.microsoft.com/office/drawing/2014/main" id="{B44E4057-1CCC-4ABD-ADCF-504E4F43FF85}"/>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154383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8C998-9540-4D20-9ED8-ADABCCC98146}"/>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DD577209-6AD3-4BBA-9655-E8C26D558533}"/>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72E61BE-4685-4BD5-AC5F-5135B2F5123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6" name="Fußzeilenplatzhalter 5">
            <a:extLst>
              <a:ext uri="{FF2B5EF4-FFF2-40B4-BE49-F238E27FC236}">
                <a16:creationId xmlns:a16="http://schemas.microsoft.com/office/drawing/2014/main" id="{D392F2E5-2145-47B5-B8BF-22D416D2DF8A}"/>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608717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CAF27-6B3D-45DB-894A-13FB26C1674F}"/>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C69B18F5-07A8-4F54-9AC5-3BEC8F758E2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A3F2AB5C-7AE1-4ED1-881E-69EAD35B8D2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6" name="Fußzeilenplatzhalter 5">
            <a:extLst>
              <a:ext uri="{FF2B5EF4-FFF2-40B4-BE49-F238E27FC236}">
                <a16:creationId xmlns:a16="http://schemas.microsoft.com/office/drawing/2014/main" id="{C50246FA-0791-474D-8CAE-92C091398C3F}"/>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736198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61090-C0DC-4903-9640-D0A892470D6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21464CC-2E0B-477D-8519-CA4642FAC8F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10246323-03FD-4B11-BD9B-FBE213D95155}"/>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3953211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B8685C-2520-47E0-9458-12EE1813AFA2}"/>
              </a:ext>
            </a:extLst>
          </p:cNvPr>
          <p:cNvSpPr>
            <a:spLocks noGrp="1"/>
          </p:cNvSpPr>
          <p:nvPr>
            <p:ph type="title" orient="vert"/>
          </p:nvPr>
        </p:nvSpPr>
        <p:spPr>
          <a:xfrm>
            <a:off x="8724901"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194FA45-E033-42C6-BFC9-30934022C829}"/>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B9258E10-91F3-4458-A219-29BEBBDB36EE}"/>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4203850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2427B-E0A6-410E-8F0F-94FAFF1B6C6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D3604C3-81CB-4551-8F12-19A0C0940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5" name="Fußzeilenplatzhalter 4">
            <a:extLst>
              <a:ext uri="{FF2B5EF4-FFF2-40B4-BE49-F238E27FC236}">
                <a16:creationId xmlns:a16="http://schemas.microsoft.com/office/drawing/2014/main" id="{EDCBBB5F-9BA6-445D-AE53-7B892B66AD8A}"/>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413438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B510B-CA1F-4AC2-827A-385D12D7C6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8960A49-1DCB-4C92-A3EF-95EF1C21FA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DA55FBDE-FE76-4D92-A854-E9EFC4E56DCD}"/>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608714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A2D81-A157-4181-BBE8-11E008EB9C1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1029617-B8EF-4C81-9835-0F69675A8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Fußzeilenplatzhalter 4">
            <a:extLst>
              <a:ext uri="{FF2B5EF4-FFF2-40B4-BE49-F238E27FC236}">
                <a16:creationId xmlns:a16="http://schemas.microsoft.com/office/drawing/2014/main" id="{5B3EA120-A131-4F19-A9A4-E7CE4A49F980}"/>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537945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D9E7D-7CDE-441E-8B76-6DED0D9ED1D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B1417C0-430F-4BED-BBDB-23039339721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9EC0E45-E0EA-4322-BD5C-76FC3AFB386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DF476208-A466-40BA-85FF-B9402739C6C2}"/>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784940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DE857-518F-4E3C-9556-0CA7ACEDCBC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91CE5C-6B76-43E6-ABCC-34E802C1B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66285DB-5CFD-4325-9461-36BAD2D75C2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BC15AE0-4501-4CB9-BFE0-AEE31DB1C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9AA16B8-9095-4401-8ED1-A315BDEA8E7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a:extLst>
              <a:ext uri="{FF2B5EF4-FFF2-40B4-BE49-F238E27FC236}">
                <a16:creationId xmlns:a16="http://schemas.microsoft.com/office/drawing/2014/main" id="{F561DA23-13A4-4DB0-B00D-09410B5918F3}"/>
              </a:ext>
            </a:extLst>
          </p:cNvPr>
          <p:cNvSpPr>
            <a:spLocks noGrp="1"/>
          </p:cNvSpPr>
          <p:nvPr>
            <p:ph type="ftr" sz="quarter" idx="11"/>
          </p:nvPr>
        </p:nvSpPr>
        <p:spPr/>
        <p:txBody>
          <a:bodyPr/>
          <a:lstStyle/>
          <a:p>
            <a:r>
              <a:rPr lang="de-DE"/>
              <a:t>R. Loheit</a:t>
            </a:r>
          </a:p>
          <a:p>
            <a:r>
              <a:rPr lang="de-DE"/>
              <a:t>mBdB für die Landkreise Landsberg/Lech und Starnberg</a:t>
            </a:r>
          </a:p>
        </p:txBody>
      </p:sp>
    </p:spTree>
    <p:extLst>
      <p:ext uri="{BB962C8B-B14F-4D97-AF65-F5344CB8AC3E}">
        <p14:creationId xmlns:p14="http://schemas.microsoft.com/office/powerpoint/2010/main" val="2208644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FFB0F-2E6F-47AF-932A-052AEA53248E}"/>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6C622838-3EB5-4B0E-A4E2-718E27EED340}"/>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286432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F634B-4C05-454C-BD3C-9DAEBB1798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4AD8FB3-65A4-48A4-AE25-B51CCBFD70B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C1588E3-5884-4A2B-A22F-D7E1ED920D2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B201B88-C6DD-472D-9FE1-80E4571D25C9}"/>
              </a:ext>
            </a:extLst>
          </p:cNvPr>
          <p:cNvSpPr>
            <a:spLocks noGrp="1"/>
          </p:cNvSpPr>
          <p:nvPr>
            <p:ph type="dt" sz="half" idx="10"/>
          </p:nvPr>
        </p:nvSpPr>
        <p:spPr/>
        <p:txBody>
          <a:bodyPr/>
          <a:lstStyle/>
          <a:p>
            <a:fld id="{7003AAA3-6A4E-468D-AE75-A5C639E56CB0}" type="datetimeFigureOut">
              <a:rPr lang="de-DE" smtClean="0"/>
              <a:t>18.11.2020</a:t>
            </a:fld>
            <a:endParaRPr lang="de-DE"/>
          </a:p>
        </p:txBody>
      </p:sp>
      <p:sp>
        <p:nvSpPr>
          <p:cNvPr id="6" name="Fußzeilenplatzhalter 5">
            <a:extLst>
              <a:ext uri="{FF2B5EF4-FFF2-40B4-BE49-F238E27FC236}">
                <a16:creationId xmlns:a16="http://schemas.microsoft.com/office/drawing/2014/main" id="{84DB04C2-709B-4EAD-A523-BBD536E16715}"/>
              </a:ext>
            </a:extLst>
          </p:cNvPr>
          <p:cNvSpPr>
            <a:spLocks noGrp="1"/>
          </p:cNvSpPr>
          <p:nvPr>
            <p:ph type="ftr" sz="quarter" idx="11"/>
          </p:nvPr>
        </p:nvSpPr>
        <p:spPr>
          <a:xfrm>
            <a:off x="4038600" y="6342495"/>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7" name="Foliennummernplatzhalter 6">
            <a:extLst>
              <a:ext uri="{FF2B5EF4-FFF2-40B4-BE49-F238E27FC236}">
                <a16:creationId xmlns:a16="http://schemas.microsoft.com/office/drawing/2014/main" id="{44A0574D-1B3C-465E-BA66-FAAC0702F1B8}"/>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922837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1E2EFC86-0CC5-465B-9324-CE3469141EB9}"/>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1663771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8C998-9540-4D20-9ED8-ADABCCC9814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D577209-6AD3-4BBA-9655-E8C26D558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72E61BE-4685-4BD5-AC5F-5135B2F51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D392F2E5-2145-47B5-B8BF-22D416D2DF8A}"/>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4169760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CAF27-6B3D-45DB-894A-13FB26C1674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69B18F5-07A8-4F54-9AC5-3BEC8F758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3F2AB5C-7AE1-4ED1-881E-69EAD35B8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C50246FA-0791-474D-8CAE-92C091398C3F}"/>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2588236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61090-C0DC-4903-9640-D0A892470D6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21464CC-2E0B-477D-8519-CA4642FAC8F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10246323-03FD-4B11-BD9B-FBE213D95155}"/>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84360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B8685C-2520-47E0-9458-12EE1813AFA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194FA45-E033-42C6-BFC9-30934022C82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B9258E10-91F3-4458-A219-29BEBBDB36EE}"/>
              </a:ext>
            </a:extLst>
          </p:cNvPr>
          <p:cNvSpPr>
            <a:spLocks noGrp="1"/>
          </p:cNvSpPr>
          <p:nvPr>
            <p:ph type="ftr" sz="quarter" idx="11"/>
          </p:nvPr>
        </p:nvSpPr>
        <p:spPr/>
        <p:txBody>
          <a:body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2697405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1" name="Titeltext"/>
          <p:cNvSpPr txBox="1">
            <a:spLocks noGrp="1"/>
          </p:cNvSpPr>
          <p:nvPr>
            <p:ph type="title"/>
          </p:nvPr>
        </p:nvSpPr>
        <p:spPr>
          <a:xfrm>
            <a:off x="1524000" y="1122364"/>
            <a:ext cx="9144000" cy="2387601"/>
          </a:xfrm>
          <a:prstGeom prst="rect">
            <a:avLst/>
          </a:prstGeom>
        </p:spPr>
        <p:txBody>
          <a:bodyPr anchor="b"/>
          <a:lstStyle>
            <a:lvl1pPr algn="ctr">
              <a:defRPr sz="4500"/>
            </a:lvl1pPr>
          </a:lstStyle>
          <a:p>
            <a:r>
              <a:t>Titeltext</a:t>
            </a:r>
          </a:p>
        </p:txBody>
      </p:sp>
      <p:sp>
        <p:nvSpPr>
          <p:cNvPr id="12" name="Textebene 1…"/>
          <p:cNvSpPr txBox="1">
            <a:spLocks noGrp="1"/>
          </p:cNvSpPr>
          <p:nvPr>
            <p:ph type="body" sz="quarter" idx="1"/>
          </p:nvPr>
        </p:nvSpPr>
        <p:spPr>
          <a:xfrm>
            <a:off x="1524000" y="3602039"/>
            <a:ext cx="9144000" cy="165576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49301898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0" name="Titeltext"/>
          <p:cNvSpPr txBox="1">
            <a:spLocks noGrp="1"/>
          </p:cNvSpPr>
          <p:nvPr>
            <p:ph type="title"/>
          </p:nvPr>
        </p:nvSpPr>
        <p:spPr>
          <a:prstGeom prst="rect">
            <a:avLst/>
          </a:prstGeom>
        </p:spPr>
        <p:txBody>
          <a:bodyPr/>
          <a:lstStyle/>
          <a:p>
            <a:r>
              <a:t>Titeltext</a:t>
            </a:r>
          </a:p>
        </p:txBody>
      </p:sp>
      <p:sp>
        <p:nvSpPr>
          <p:cNvPr id="21"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65106812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Abschnitts-&#10;überschrift">
    <p:spTree>
      <p:nvGrpSpPr>
        <p:cNvPr id="1" name=""/>
        <p:cNvGrpSpPr/>
        <p:nvPr/>
      </p:nvGrpSpPr>
      <p:grpSpPr>
        <a:xfrm>
          <a:off x="0" y="0"/>
          <a:ext cx="0" cy="0"/>
          <a:chOff x="0" y="0"/>
          <a:chExt cx="0" cy="0"/>
        </a:xfrm>
      </p:grpSpPr>
      <p:sp>
        <p:nvSpPr>
          <p:cNvPr id="29" name="Titeltext"/>
          <p:cNvSpPr txBox="1">
            <a:spLocks noGrp="1"/>
          </p:cNvSpPr>
          <p:nvPr>
            <p:ph type="title"/>
          </p:nvPr>
        </p:nvSpPr>
        <p:spPr>
          <a:xfrm>
            <a:off x="831851" y="1709740"/>
            <a:ext cx="10515600" cy="2852737"/>
          </a:xfrm>
          <a:prstGeom prst="rect">
            <a:avLst/>
          </a:prstGeom>
        </p:spPr>
        <p:txBody>
          <a:bodyPr anchor="b"/>
          <a:lstStyle>
            <a:lvl1pPr>
              <a:defRPr sz="4500"/>
            </a:lvl1pPr>
          </a:lstStyle>
          <a:p>
            <a:r>
              <a:t>Titeltext</a:t>
            </a:r>
          </a:p>
        </p:txBody>
      </p:sp>
      <p:sp>
        <p:nvSpPr>
          <p:cNvPr id="30" name="Textebene 1…"/>
          <p:cNvSpPr txBox="1">
            <a:spLocks noGrp="1"/>
          </p:cNvSpPr>
          <p:nvPr>
            <p:ph type="body" sz="quarter" idx="1"/>
          </p:nvPr>
        </p:nvSpPr>
        <p:spPr>
          <a:xfrm>
            <a:off x="831851" y="4589462"/>
            <a:ext cx="10515600" cy="1500188"/>
          </a:xfrm>
          <a:prstGeom prst="rect">
            <a:avLst/>
          </a:prstGeom>
        </p:spPr>
        <p:txBody>
          <a:bodyPr/>
          <a:lstStyle>
            <a:lvl1pPr marL="0" indent="0">
              <a:buSzTx/>
              <a:buFontTx/>
              <a:buNone/>
              <a:defRPr sz="1800">
                <a:solidFill>
                  <a:srgbClr val="888888"/>
                </a:solidFill>
              </a:defRPr>
            </a:lvl1pPr>
            <a:lvl2pPr marL="0" indent="342900">
              <a:buSzTx/>
              <a:buFontTx/>
              <a:buNone/>
              <a:defRPr sz="1800">
                <a:solidFill>
                  <a:srgbClr val="888888"/>
                </a:solidFill>
              </a:defRPr>
            </a:lvl2pPr>
            <a:lvl3pPr marL="0" indent="685800">
              <a:buSzTx/>
              <a:buFontTx/>
              <a:buNone/>
              <a:defRPr sz="1800">
                <a:solidFill>
                  <a:srgbClr val="888888"/>
                </a:solidFill>
              </a:defRPr>
            </a:lvl3pPr>
            <a:lvl4pPr marL="0" indent="1028700">
              <a:buSzTx/>
              <a:buFontTx/>
              <a:buNone/>
              <a:defRPr sz="1800">
                <a:solidFill>
                  <a:srgbClr val="888888"/>
                </a:solidFill>
              </a:defRPr>
            </a:lvl4pPr>
            <a:lvl5pPr marL="0" indent="1371600">
              <a:buSzTx/>
              <a:buFontTx/>
              <a:buNone/>
              <a:defRPr sz="18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3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91382571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Zwei Inhalte">
    <p:spTree>
      <p:nvGrpSpPr>
        <p:cNvPr id="1" name=""/>
        <p:cNvGrpSpPr/>
        <p:nvPr/>
      </p:nvGrpSpPr>
      <p:grpSpPr>
        <a:xfrm>
          <a:off x="0" y="0"/>
          <a:ext cx="0" cy="0"/>
          <a:chOff x="0" y="0"/>
          <a:chExt cx="0" cy="0"/>
        </a:xfrm>
      </p:grpSpPr>
      <p:sp>
        <p:nvSpPr>
          <p:cNvPr id="38" name="Titeltext"/>
          <p:cNvSpPr txBox="1">
            <a:spLocks noGrp="1"/>
          </p:cNvSpPr>
          <p:nvPr>
            <p:ph type="title"/>
          </p:nvPr>
        </p:nvSpPr>
        <p:spPr>
          <a:prstGeom prst="rect">
            <a:avLst/>
          </a:prstGeom>
        </p:spPr>
        <p:txBody>
          <a:bodyPr/>
          <a:lstStyle/>
          <a:p>
            <a:r>
              <a:t>Titeltext</a:t>
            </a:r>
          </a:p>
        </p:txBody>
      </p:sp>
      <p:sp>
        <p:nvSpPr>
          <p:cNvPr id="39" name="Textebene 1…"/>
          <p:cNvSpPr txBox="1">
            <a:spLocks noGrp="1"/>
          </p:cNvSpPr>
          <p:nvPr>
            <p:ph type="body" sz="half" idx="1"/>
          </p:nvPr>
        </p:nvSpPr>
        <p:spPr>
          <a:xfrm>
            <a:off x="838200" y="1825625"/>
            <a:ext cx="5181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6639763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47" name="Titeltext"/>
          <p:cNvSpPr txBox="1">
            <a:spLocks noGrp="1"/>
          </p:cNvSpPr>
          <p:nvPr>
            <p:ph type="title"/>
          </p:nvPr>
        </p:nvSpPr>
        <p:spPr>
          <a:xfrm>
            <a:off x="839789" y="365127"/>
            <a:ext cx="10515601" cy="1325563"/>
          </a:xfrm>
          <a:prstGeom prst="rect">
            <a:avLst/>
          </a:prstGeom>
        </p:spPr>
        <p:txBody>
          <a:bodyPr/>
          <a:lstStyle/>
          <a:p>
            <a:r>
              <a:t>Titeltext</a:t>
            </a:r>
          </a:p>
        </p:txBody>
      </p:sp>
      <p:sp>
        <p:nvSpPr>
          <p:cNvPr id="48" name="Textebene 1…"/>
          <p:cNvSpPr txBox="1">
            <a:spLocks noGrp="1"/>
          </p:cNvSpPr>
          <p:nvPr>
            <p:ph type="body" sz="quarter" idx="1"/>
          </p:nvPr>
        </p:nvSpPr>
        <p:spPr>
          <a:xfrm>
            <a:off x="839788" y="1681165"/>
            <a:ext cx="5157789" cy="823913"/>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Textebene 1</a:t>
            </a:r>
          </a:p>
          <a:p>
            <a:pPr lvl="1"/>
            <a:r>
              <a:t>Textebene 2</a:t>
            </a:r>
          </a:p>
          <a:p>
            <a:pPr lvl="2"/>
            <a:r>
              <a:t>Textebene 3</a:t>
            </a:r>
          </a:p>
          <a:p>
            <a:pPr lvl="3"/>
            <a:r>
              <a:t>Textebene 4</a:t>
            </a:r>
          </a:p>
          <a:p>
            <a:pPr lvl="4"/>
            <a:r>
              <a:t>Textebene 5</a:t>
            </a:r>
          </a:p>
        </p:txBody>
      </p:sp>
      <p:sp>
        <p:nvSpPr>
          <p:cNvPr id="49" name="Textplatzhalter 4"/>
          <p:cNvSpPr>
            <a:spLocks noGrp="1"/>
          </p:cNvSpPr>
          <p:nvPr>
            <p:ph type="body" sz="quarter" idx="13"/>
          </p:nvPr>
        </p:nvSpPr>
        <p:spPr>
          <a:xfrm>
            <a:off x="6172201" y="1681165"/>
            <a:ext cx="5183188" cy="823913"/>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0790129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A92C-395D-4F3F-B45F-CDA3EBBD32F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36950D8-4DA4-4056-8E28-78A1D307F6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D75466A-2593-44A8-B6F0-24DE1ADF77B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0F5689F-6375-44D5-B8C5-A5E9045EA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261BBAE-C697-4CFA-8E10-2BBAFB114B4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75424AB-88A1-4E14-BD4A-7F1EA07FF166}"/>
              </a:ext>
            </a:extLst>
          </p:cNvPr>
          <p:cNvSpPr>
            <a:spLocks noGrp="1"/>
          </p:cNvSpPr>
          <p:nvPr>
            <p:ph type="dt" sz="half" idx="10"/>
          </p:nvPr>
        </p:nvSpPr>
        <p:spPr/>
        <p:txBody>
          <a:bodyPr/>
          <a:lstStyle/>
          <a:p>
            <a:fld id="{7003AAA3-6A4E-468D-AE75-A5C639E56CB0}" type="datetimeFigureOut">
              <a:rPr lang="de-DE" smtClean="0"/>
              <a:t>18.11.2020</a:t>
            </a:fld>
            <a:endParaRPr lang="de-DE"/>
          </a:p>
        </p:txBody>
      </p:sp>
      <p:sp>
        <p:nvSpPr>
          <p:cNvPr id="8" name="Fußzeilenplatzhalter 7">
            <a:extLst>
              <a:ext uri="{FF2B5EF4-FFF2-40B4-BE49-F238E27FC236}">
                <a16:creationId xmlns:a16="http://schemas.microsoft.com/office/drawing/2014/main" id="{39716DCB-CD77-47DF-AC6B-3AB98D4A1D17}"/>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9" name="Foliennummernplatzhalter 8">
            <a:extLst>
              <a:ext uri="{FF2B5EF4-FFF2-40B4-BE49-F238E27FC236}">
                <a16:creationId xmlns:a16="http://schemas.microsoft.com/office/drawing/2014/main" id="{149F56F6-FF79-4B15-8645-F98EDB876D34}"/>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35899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57" name="Titeltext"/>
          <p:cNvSpPr txBox="1">
            <a:spLocks noGrp="1"/>
          </p:cNvSpPr>
          <p:nvPr>
            <p:ph type="title"/>
          </p:nvPr>
        </p:nvSpPr>
        <p:spPr>
          <a:prstGeom prst="rect">
            <a:avLst/>
          </a:prstGeom>
        </p:spPr>
        <p:txBody>
          <a:bodyPr/>
          <a:lstStyle/>
          <a:p>
            <a:r>
              <a:t>Titeltext</a:t>
            </a:r>
          </a:p>
        </p:txBody>
      </p:sp>
      <p:sp>
        <p:nvSpPr>
          <p:cNvPr id="5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51519562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6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3238411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Inhalt mit Überschrift">
    <p:spTree>
      <p:nvGrpSpPr>
        <p:cNvPr id="1" name=""/>
        <p:cNvGrpSpPr/>
        <p:nvPr/>
      </p:nvGrpSpPr>
      <p:grpSpPr>
        <a:xfrm>
          <a:off x="0" y="0"/>
          <a:ext cx="0" cy="0"/>
          <a:chOff x="0" y="0"/>
          <a:chExt cx="0" cy="0"/>
        </a:xfrm>
      </p:grpSpPr>
      <p:sp>
        <p:nvSpPr>
          <p:cNvPr id="72" name="Titeltext"/>
          <p:cNvSpPr txBox="1">
            <a:spLocks noGrp="1"/>
          </p:cNvSpPr>
          <p:nvPr>
            <p:ph type="title"/>
          </p:nvPr>
        </p:nvSpPr>
        <p:spPr>
          <a:xfrm>
            <a:off x="839789" y="457200"/>
            <a:ext cx="3932239" cy="1600200"/>
          </a:xfrm>
          <a:prstGeom prst="rect">
            <a:avLst/>
          </a:prstGeom>
        </p:spPr>
        <p:txBody>
          <a:bodyPr anchor="b"/>
          <a:lstStyle>
            <a:lvl1pPr>
              <a:defRPr sz="2400"/>
            </a:lvl1pPr>
          </a:lstStyle>
          <a:p>
            <a:r>
              <a:t>Titeltext</a:t>
            </a:r>
          </a:p>
        </p:txBody>
      </p:sp>
      <p:sp>
        <p:nvSpPr>
          <p:cNvPr id="73" name="Textebene 1…"/>
          <p:cNvSpPr txBox="1">
            <a:spLocks noGrp="1"/>
          </p:cNvSpPr>
          <p:nvPr>
            <p:ph type="body" sz="half" idx="1"/>
          </p:nvPr>
        </p:nvSpPr>
        <p:spPr>
          <a:xfrm>
            <a:off x="5183187" y="987427"/>
            <a:ext cx="6172201" cy="4873625"/>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Textebene 1</a:t>
            </a:r>
          </a:p>
          <a:p>
            <a:pPr lvl="1"/>
            <a:r>
              <a:t>Textebene 2</a:t>
            </a:r>
          </a:p>
          <a:p>
            <a:pPr lvl="2"/>
            <a:r>
              <a:t>Textebene 3</a:t>
            </a:r>
          </a:p>
          <a:p>
            <a:pPr lvl="3"/>
            <a:r>
              <a:t>Textebene 4</a:t>
            </a:r>
          </a:p>
          <a:p>
            <a:pPr lvl="4"/>
            <a:r>
              <a:t>Textebene 5</a:t>
            </a:r>
          </a:p>
        </p:txBody>
      </p:sp>
      <p:sp>
        <p:nvSpPr>
          <p:cNvPr id="74" name="Textplatzhalter 3"/>
          <p:cNvSpPr>
            <a:spLocks noGrp="1"/>
          </p:cNvSpPr>
          <p:nvPr>
            <p:ph type="body" sz="quarter" idx="13"/>
          </p:nvPr>
        </p:nvSpPr>
        <p:spPr>
          <a:xfrm>
            <a:off x="839787" y="2057400"/>
            <a:ext cx="3932239" cy="3811588"/>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5225534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Bild mit Überschrift">
    <p:spTree>
      <p:nvGrpSpPr>
        <p:cNvPr id="1" name=""/>
        <p:cNvGrpSpPr/>
        <p:nvPr/>
      </p:nvGrpSpPr>
      <p:grpSpPr>
        <a:xfrm>
          <a:off x="0" y="0"/>
          <a:ext cx="0" cy="0"/>
          <a:chOff x="0" y="0"/>
          <a:chExt cx="0" cy="0"/>
        </a:xfrm>
      </p:grpSpPr>
      <p:sp>
        <p:nvSpPr>
          <p:cNvPr id="82" name="Titeltext"/>
          <p:cNvSpPr txBox="1">
            <a:spLocks noGrp="1"/>
          </p:cNvSpPr>
          <p:nvPr>
            <p:ph type="title"/>
          </p:nvPr>
        </p:nvSpPr>
        <p:spPr>
          <a:xfrm>
            <a:off x="839789" y="457200"/>
            <a:ext cx="3932239" cy="1600200"/>
          </a:xfrm>
          <a:prstGeom prst="rect">
            <a:avLst/>
          </a:prstGeom>
        </p:spPr>
        <p:txBody>
          <a:bodyPr anchor="b"/>
          <a:lstStyle>
            <a:lvl1pPr>
              <a:defRPr sz="2400"/>
            </a:lvl1pPr>
          </a:lstStyle>
          <a:p>
            <a:r>
              <a:t>Titeltext</a:t>
            </a:r>
          </a:p>
        </p:txBody>
      </p:sp>
      <p:sp>
        <p:nvSpPr>
          <p:cNvPr id="83" name="Bildplatzhalter 2"/>
          <p:cNvSpPr>
            <a:spLocks noGrp="1"/>
          </p:cNvSpPr>
          <p:nvPr>
            <p:ph type="pic" sz="half" idx="13"/>
          </p:nvPr>
        </p:nvSpPr>
        <p:spPr>
          <a:xfrm>
            <a:off x="5183187" y="987427"/>
            <a:ext cx="6172201" cy="4873625"/>
          </a:xfrm>
          <a:prstGeom prst="rect">
            <a:avLst/>
          </a:prstGeom>
        </p:spPr>
        <p:txBody>
          <a:bodyPr lIns="91439" rIns="91439">
            <a:noAutofit/>
          </a:bodyPr>
          <a:lstStyle/>
          <a:p>
            <a:endParaRPr/>
          </a:p>
        </p:txBody>
      </p:sp>
      <p:sp>
        <p:nvSpPr>
          <p:cNvPr id="84" name="Textebene 1…"/>
          <p:cNvSpPr txBox="1">
            <a:spLocks noGrp="1"/>
          </p:cNvSpPr>
          <p:nvPr>
            <p:ph type="body" sz="quarter" idx="1"/>
          </p:nvPr>
        </p:nvSpPr>
        <p:spPr>
          <a:xfrm>
            <a:off x="839789" y="2057400"/>
            <a:ext cx="3932239" cy="3811588"/>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Textebene 1</a:t>
            </a:r>
          </a:p>
          <a:p>
            <a:pPr lvl="1"/>
            <a:r>
              <a:t>Textebene 2</a:t>
            </a:r>
          </a:p>
          <a:p>
            <a:pPr lvl="2"/>
            <a:r>
              <a:t>Textebene 3</a:t>
            </a:r>
          </a:p>
          <a:p>
            <a:pPr lvl="3"/>
            <a:r>
              <a:t>Textebene 4</a:t>
            </a:r>
          </a:p>
          <a:p>
            <a:pPr lvl="4"/>
            <a:r>
              <a:t>Textebene 5</a:t>
            </a:r>
          </a:p>
        </p:txBody>
      </p:sp>
      <p:sp>
        <p:nvSpPr>
          <p:cNvPr id="8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225105548"/>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el und vertikaler Text">
    <p:spTree>
      <p:nvGrpSpPr>
        <p:cNvPr id="1" name=""/>
        <p:cNvGrpSpPr/>
        <p:nvPr/>
      </p:nvGrpSpPr>
      <p:grpSpPr>
        <a:xfrm>
          <a:off x="0" y="0"/>
          <a:ext cx="0" cy="0"/>
          <a:chOff x="0" y="0"/>
          <a:chExt cx="0" cy="0"/>
        </a:xfrm>
      </p:grpSpPr>
      <p:sp>
        <p:nvSpPr>
          <p:cNvPr id="92" name="Titeltext"/>
          <p:cNvSpPr txBox="1">
            <a:spLocks noGrp="1"/>
          </p:cNvSpPr>
          <p:nvPr>
            <p:ph type="title"/>
          </p:nvPr>
        </p:nvSpPr>
        <p:spPr>
          <a:prstGeom prst="rect">
            <a:avLst/>
          </a:prstGeom>
        </p:spPr>
        <p:txBody>
          <a:bodyPr/>
          <a:lstStyle/>
          <a:p>
            <a:r>
              <a:t>Titeltext</a:t>
            </a:r>
          </a:p>
        </p:txBody>
      </p:sp>
      <p:sp>
        <p:nvSpPr>
          <p:cNvPr id="93"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9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571377104"/>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Vertikaler Titel und Text">
    <p:spTree>
      <p:nvGrpSpPr>
        <p:cNvPr id="1" name=""/>
        <p:cNvGrpSpPr/>
        <p:nvPr/>
      </p:nvGrpSpPr>
      <p:grpSpPr>
        <a:xfrm>
          <a:off x="0" y="0"/>
          <a:ext cx="0" cy="0"/>
          <a:chOff x="0" y="0"/>
          <a:chExt cx="0" cy="0"/>
        </a:xfrm>
      </p:grpSpPr>
      <p:sp>
        <p:nvSpPr>
          <p:cNvPr id="101" name="Titeltext"/>
          <p:cNvSpPr txBox="1">
            <a:spLocks noGrp="1"/>
          </p:cNvSpPr>
          <p:nvPr>
            <p:ph type="title"/>
          </p:nvPr>
        </p:nvSpPr>
        <p:spPr>
          <a:xfrm>
            <a:off x="8724901" y="365125"/>
            <a:ext cx="2628900" cy="5811838"/>
          </a:xfrm>
          <a:prstGeom prst="rect">
            <a:avLst/>
          </a:prstGeom>
        </p:spPr>
        <p:txBody>
          <a:bodyPr/>
          <a:lstStyle/>
          <a:p>
            <a:r>
              <a:t>Titeltext</a:t>
            </a:r>
          </a:p>
        </p:txBody>
      </p:sp>
      <p:sp>
        <p:nvSpPr>
          <p:cNvPr id="102" name="Textebene 1…"/>
          <p:cNvSpPr txBox="1">
            <a:spLocks noGrp="1"/>
          </p:cNvSpPr>
          <p:nvPr>
            <p:ph type="body" idx="1"/>
          </p:nvPr>
        </p:nvSpPr>
        <p:spPr>
          <a:xfrm>
            <a:off x="838201" y="365125"/>
            <a:ext cx="7734300" cy="58118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0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44694698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3C755-D383-472C-9671-E289E7318BF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5BFA457-1BF9-49EC-B5C3-986A91C6737C}"/>
              </a:ext>
            </a:extLst>
          </p:cNvPr>
          <p:cNvSpPr>
            <a:spLocks noGrp="1"/>
          </p:cNvSpPr>
          <p:nvPr>
            <p:ph type="dt" sz="half" idx="10"/>
          </p:nvPr>
        </p:nvSpPr>
        <p:spPr/>
        <p:txBody>
          <a:bodyPr/>
          <a:lstStyle/>
          <a:p>
            <a:fld id="{7003AAA3-6A4E-468D-AE75-A5C639E56CB0}" type="datetimeFigureOut">
              <a:rPr lang="de-DE" smtClean="0"/>
              <a:t>18.11.2020</a:t>
            </a:fld>
            <a:endParaRPr lang="de-DE"/>
          </a:p>
        </p:txBody>
      </p:sp>
      <p:sp>
        <p:nvSpPr>
          <p:cNvPr id="4" name="Fußzeilenplatzhalter 3">
            <a:extLst>
              <a:ext uri="{FF2B5EF4-FFF2-40B4-BE49-F238E27FC236}">
                <a16:creationId xmlns:a16="http://schemas.microsoft.com/office/drawing/2014/main" id="{DE72D332-BD40-4D35-A675-269962352939}"/>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5" name="Foliennummernplatzhalter 4">
            <a:extLst>
              <a:ext uri="{FF2B5EF4-FFF2-40B4-BE49-F238E27FC236}">
                <a16:creationId xmlns:a16="http://schemas.microsoft.com/office/drawing/2014/main" id="{736E6529-BC40-4C84-B3F0-BC4FB0E7D71C}"/>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280283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E85A13B-357F-40E4-B946-65CE639A5AA6}"/>
              </a:ext>
            </a:extLst>
          </p:cNvPr>
          <p:cNvSpPr>
            <a:spLocks noGrp="1"/>
          </p:cNvSpPr>
          <p:nvPr>
            <p:ph type="dt" sz="half" idx="10"/>
          </p:nvPr>
        </p:nvSpPr>
        <p:spPr/>
        <p:txBody>
          <a:bodyPr/>
          <a:lstStyle/>
          <a:p>
            <a:fld id="{7003AAA3-6A4E-468D-AE75-A5C639E56CB0}" type="datetimeFigureOut">
              <a:rPr lang="de-DE" smtClean="0"/>
              <a:t>18.11.2020</a:t>
            </a:fld>
            <a:endParaRPr lang="de-DE"/>
          </a:p>
        </p:txBody>
      </p:sp>
      <p:sp>
        <p:nvSpPr>
          <p:cNvPr id="3" name="Fußzeilenplatzhalter 2">
            <a:extLst>
              <a:ext uri="{FF2B5EF4-FFF2-40B4-BE49-F238E27FC236}">
                <a16:creationId xmlns:a16="http://schemas.microsoft.com/office/drawing/2014/main" id="{5ED00E89-2729-4ACA-ADB9-13DE4A155F5D}"/>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4" name="Foliennummernplatzhalter 3">
            <a:extLst>
              <a:ext uri="{FF2B5EF4-FFF2-40B4-BE49-F238E27FC236}">
                <a16:creationId xmlns:a16="http://schemas.microsoft.com/office/drawing/2014/main" id="{2F0CE73D-7005-403C-AFCA-107F8AA62F71}"/>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134694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39F3D-A46E-40A1-809E-9D3793B6CC9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D7EC6A4-0A29-4828-926E-729511ACAB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7F9F1C9-9930-4BFC-9D5C-599C41FF9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61573A5-7CB1-48EE-8137-86D029092C97}"/>
              </a:ext>
            </a:extLst>
          </p:cNvPr>
          <p:cNvSpPr>
            <a:spLocks noGrp="1"/>
          </p:cNvSpPr>
          <p:nvPr>
            <p:ph type="dt" sz="half" idx="10"/>
          </p:nvPr>
        </p:nvSpPr>
        <p:spPr/>
        <p:txBody>
          <a:bodyPr/>
          <a:lstStyle/>
          <a:p>
            <a:fld id="{7003AAA3-6A4E-468D-AE75-A5C639E56CB0}" type="datetimeFigureOut">
              <a:rPr lang="de-DE" smtClean="0"/>
              <a:t>18.11.2020</a:t>
            </a:fld>
            <a:endParaRPr lang="de-DE"/>
          </a:p>
        </p:txBody>
      </p:sp>
      <p:sp>
        <p:nvSpPr>
          <p:cNvPr id="6" name="Fußzeilenplatzhalter 5">
            <a:extLst>
              <a:ext uri="{FF2B5EF4-FFF2-40B4-BE49-F238E27FC236}">
                <a16:creationId xmlns:a16="http://schemas.microsoft.com/office/drawing/2014/main" id="{11EE72F0-577A-4C9C-B982-D27B2A719552}"/>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7" name="Foliennummernplatzhalter 6">
            <a:extLst>
              <a:ext uri="{FF2B5EF4-FFF2-40B4-BE49-F238E27FC236}">
                <a16:creationId xmlns:a16="http://schemas.microsoft.com/office/drawing/2014/main" id="{6137C641-9EC6-408D-86DC-83C1214D9277}"/>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196688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130B3-8C1D-402F-82E7-5CADD7A4468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38724A5-92DA-42C5-B126-779DA757B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24FD3919-FAFB-45AF-AAE4-E0CF10A84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45E49DC-4209-41B1-BFC9-75BABFAE4A45}"/>
              </a:ext>
            </a:extLst>
          </p:cNvPr>
          <p:cNvSpPr>
            <a:spLocks noGrp="1"/>
          </p:cNvSpPr>
          <p:nvPr>
            <p:ph type="dt" sz="half" idx="10"/>
          </p:nvPr>
        </p:nvSpPr>
        <p:spPr/>
        <p:txBody>
          <a:bodyPr/>
          <a:lstStyle/>
          <a:p>
            <a:fld id="{7003AAA3-6A4E-468D-AE75-A5C639E56CB0}" type="datetimeFigureOut">
              <a:rPr lang="de-DE" smtClean="0"/>
              <a:t>18.11.2020</a:t>
            </a:fld>
            <a:endParaRPr lang="de-DE"/>
          </a:p>
        </p:txBody>
      </p:sp>
      <p:sp>
        <p:nvSpPr>
          <p:cNvPr id="6" name="Fußzeilenplatzhalter 5">
            <a:extLst>
              <a:ext uri="{FF2B5EF4-FFF2-40B4-BE49-F238E27FC236}">
                <a16:creationId xmlns:a16="http://schemas.microsoft.com/office/drawing/2014/main" id="{D83B5272-AF7C-4E48-B73D-8E4D26E092A6}"/>
              </a:ext>
            </a:extLst>
          </p:cNvPr>
          <p:cNvSpPr>
            <a:spLocks noGrp="1"/>
          </p:cNvSpPr>
          <p:nvPr>
            <p:ph type="ftr" sz="quarter" idx="11"/>
          </p:nvPr>
        </p:nvSpPr>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sp>
        <p:nvSpPr>
          <p:cNvPr id="7" name="Foliennummernplatzhalter 6">
            <a:extLst>
              <a:ext uri="{FF2B5EF4-FFF2-40B4-BE49-F238E27FC236}">
                <a16:creationId xmlns:a16="http://schemas.microsoft.com/office/drawing/2014/main" id="{41946BB1-DC66-4AB8-B39A-26C015B1539A}"/>
              </a:ext>
            </a:extLst>
          </p:cNvPr>
          <p:cNvSpPr>
            <a:spLocks noGrp="1"/>
          </p:cNvSpPr>
          <p:nvPr>
            <p:ph type="sldNum" sz="quarter" idx="12"/>
          </p:nvPr>
        </p:nvSpPr>
        <p:spPr/>
        <p:txBody>
          <a:bodyPr/>
          <a:lstStyle/>
          <a:p>
            <a:fld id="{C9F6ABE1-8CCE-45FE-A056-38EACA4C178F}" type="slidenum">
              <a:rPr lang="de-DE" smtClean="0"/>
              <a:t>‹Nr.›</a:t>
            </a:fld>
            <a:endParaRPr lang="de-DE"/>
          </a:p>
        </p:txBody>
      </p:sp>
    </p:spTree>
    <p:extLst>
      <p:ext uri="{BB962C8B-B14F-4D97-AF65-F5344CB8AC3E}">
        <p14:creationId xmlns:p14="http://schemas.microsoft.com/office/powerpoint/2010/main" val="218857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F4580B8-03FA-4C9C-8CCF-B9B3B0664B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E819D2D-566D-400D-B3DB-71642CC1E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2049DB-1DD2-4771-800C-3EA177A7D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3AAA3-6A4E-468D-AE75-A5C639E56CB0}" type="datetimeFigureOut">
              <a:rPr lang="de-DE" smtClean="0"/>
              <a:t>18.11.2020</a:t>
            </a:fld>
            <a:endParaRPr lang="de-DE"/>
          </a:p>
        </p:txBody>
      </p:sp>
      <p:sp>
        <p:nvSpPr>
          <p:cNvPr id="5" name="Fußzeilenplatzhalter 4">
            <a:extLst>
              <a:ext uri="{FF2B5EF4-FFF2-40B4-BE49-F238E27FC236}">
                <a16:creationId xmlns:a16="http://schemas.microsoft.com/office/drawing/2014/main" id="{7009DFE6-C134-4D97-95CA-25C7B3E3D6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37F5931-C7AC-4019-8710-C882DF2AC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6ABE1-8CCE-45FE-A056-38EACA4C178F}" type="slidenum">
              <a:rPr lang="de-DE" smtClean="0"/>
              <a:t>‹Nr.›</a:t>
            </a:fld>
            <a:endParaRPr lang="de-DE"/>
          </a:p>
        </p:txBody>
      </p:sp>
    </p:spTree>
    <p:extLst>
      <p:ext uri="{BB962C8B-B14F-4D97-AF65-F5344CB8AC3E}">
        <p14:creationId xmlns:p14="http://schemas.microsoft.com/office/powerpoint/2010/main" val="708555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FE670A7-11DA-4C6B-A7DF-BDDFE842CED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44CF7D5-7496-4612-B0D7-0176F5989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F01F88-2E6D-4655-8F45-BB5CCD4D457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C7561741-9EFA-46BB-BDA5-8E0960B955A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R. Loheit / mBdB für die Landkreise Landsberg/Lech und Starnberg</a:t>
            </a:r>
          </a:p>
        </p:txBody>
      </p:sp>
      <p:sp>
        <p:nvSpPr>
          <p:cNvPr id="6" name="Foliennummernplatzhalter 5">
            <a:extLst>
              <a:ext uri="{FF2B5EF4-FFF2-40B4-BE49-F238E27FC236}">
                <a16:creationId xmlns:a16="http://schemas.microsoft.com/office/drawing/2014/main" id="{98CA46FC-1F7D-45A2-AF93-787E542744B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09A3DE-CE1E-4D9C-A8D1-E30A1E0E3472}" type="slidenum">
              <a:rPr lang="de-DE" smtClean="0"/>
              <a:t>‹Nr.›</a:t>
            </a:fld>
            <a:endParaRPr lang="de-DE"/>
          </a:p>
        </p:txBody>
      </p:sp>
    </p:spTree>
    <p:extLst>
      <p:ext uri="{BB962C8B-B14F-4D97-AF65-F5344CB8AC3E}">
        <p14:creationId xmlns:p14="http://schemas.microsoft.com/office/powerpoint/2010/main" val="457283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EF2C723-8609-4D8C-B4D8-0B665705C58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D4E9256-55CA-4815-8248-C79FDE377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8E5A5D7E-5A64-49F8-95DC-964CEF8A828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933654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EF2C723-8609-4D8C-B4D8-0B665705C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D4E9256-55CA-4815-8248-C79FDE377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8E5A5D7E-5A64-49F8-95DC-964CEF8A8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R. Loheit</a:t>
            </a:r>
          </a:p>
          <a:p>
            <a:r>
              <a:rPr lang="de-DE" dirty="0" err="1"/>
              <a:t>mBdB</a:t>
            </a:r>
            <a:r>
              <a:rPr lang="de-DE" dirty="0"/>
              <a:t> für die Landkreise Landsberg/Lech und Starnberg</a:t>
            </a:r>
          </a:p>
        </p:txBody>
      </p:sp>
    </p:spTree>
    <p:extLst>
      <p:ext uri="{BB962C8B-B14F-4D97-AF65-F5344CB8AC3E}">
        <p14:creationId xmlns:p14="http://schemas.microsoft.com/office/powerpoint/2010/main" val="24173681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38200" y="365127"/>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Titeltext</a:t>
            </a:r>
          </a:p>
        </p:txBody>
      </p:sp>
      <p:sp>
        <p:nvSpPr>
          <p:cNvPr id="3" name="Textebene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030639" y="6423497"/>
            <a:ext cx="32316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‹Nr.›</a:t>
            </a:fld>
            <a:endParaRPr/>
          </a:p>
        </p:txBody>
      </p:sp>
    </p:spTree>
    <p:extLst>
      <p:ext uri="{BB962C8B-B14F-4D97-AF65-F5344CB8AC3E}">
        <p14:creationId xmlns:p14="http://schemas.microsoft.com/office/powerpoint/2010/main" val="5350249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5pPr>
      <a:lvl6pPr marL="0" marR="0" indent="34290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6pPr>
      <a:lvl7pPr marL="0" marR="0" indent="68580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7pPr>
      <a:lvl8pPr marL="0" marR="0" indent="102870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8pPr>
      <a:lvl9pPr marL="0" marR="0" indent="137160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l.medienzentrumonline.eu/"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2"/>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Calibri"/>
            </a:endParaRPr>
          </a:p>
        </p:txBody>
      </p:sp>
      <p:pic>
        <p:nvPicPr>
          <p:cNvPr id="7" name="iu.jpeg" descr="iu.jpeg">
            <a:extLst>
              <a:ext uri="{FF2B5EF4-FFF2-40B4-BE49-F238E27FC236}">
                <a16:creationId xmlns:a16="http://schemas.microsoft.com/office/drawing/2014/main" id="{6A120687-C54F-43B4-B352-A342C8771A30}"/>
              </a:ext>
            </a:extLst>
          </p:cNvPr>
          <p:cNvPicPr>
            <a:picLocks noChangeAspect="1"/>
          </p:cNvPicPr>
          <p:nvPr/>
        </p:nvPicPr>
        <p:blipFill rotWithShape="1">
          <a:blip r:embed="rId2">
            <a:alphaModFix amt="50000"/>
          </a:blip>
          <a:srcRect/>
          <a:stretch/>
        </p:blipFill>
        <p:spPr>
          <a:xfrm>
            <a:off x="1524016" y="857252"/>
            <a:ext cx="9143985" cy="5143499"/>
          </a:xfrm>
          <a:prstGeom prst="rect">
            <a:avLst/>
          </a:prstGeom>
        </p:spPr>
      </p:pic>
      <p:sp>
        <p:nvSpPr>
          <p:cNvPr id="2" name="Titel 1">
            <a:extLst>
              <a:ext uri="{FF2B5EF4-FFF2-40B4-BE49-F238E27FC236}">
                <a16:creationId xmlns:a16="http://schemas.microsoft.com/office/drawing/2014/main" id="{DC43A185-9FA9-45A9-854B-BC23AB4BD84D}"/>
              </a:ext>
            </a:extLst>
          </p:cNvPr>
          <p:cNvSpPr>
            <a:spLocks noGrp="1"/>
          </p:cNvSpPr>
          <p:nvPr>
            <p:ph type="ctrTitle"/>
          </p:nvPr>
        </p:nvSpPr>
        <p:spPr>
          <a:xfrm>
            <a:off x="2667000" y="1699022"/>
            <a:ext cx="6858000" cy="2175389"/>
          </a:xfrm>
        </p:spPr>
        <p:txBody>
          <a:bodyPr>
            <a:normAutofit/>
          </a:bodyPr>
          <a:lstStyle/>
          <a:p>
            <a:r>
              <a:rPr lang="de-DE">
                <a:solidFill>
                  <a:srgbClr val="FFFFFF"/>
                </a:solidFill>
              </a:rPr>
              <a:t>Herzlich willkommen!</a:t>
            </a:r>
          </a:p>
        </p:txBody>
      </p:sp>
      <p:sp>
        <p:nvSpPr>
          <p:cNvPr id="3" name="Untertitel 2">
            <a:extLst>
              <a:ext uri="{FF2B5EF4-FFF2-40B4-BE49-F238E27FC236}">
                <a16:creationId xmlns:a16="http://schemas.microsoft.com/office/drawing/2014/main" id="{7EC849F6-FCAA-4E71-8444-BCA4B2A62B73}"/>
              </a:ext>
            </a:extLst>
          </p:cNvPr>
          <p:cNvSpPr>
            <a:spLocks noGrp="1"/>
          </p:cNvSpPr>
          <p:nvPr>
            <p:ph type="subTitle" idx="1"/>
          </p:nvPr>
        </p:nvSpPr>
        <p:spPr>
          <a:xfrm>
            <a:off x="2667000" y="3976804"/>
            <a:ext cx="6858000" cy="823796"/>
          </a:xfrm>
        </p:spPr>
        <p:txBody>
          <a:bodyPr>
            <a:normAutofit/>
          </a:bodyPr>
          <a:lstStyle/>
          <a:p>
            <a:r>
              <a:rPr lang="de-DE">
                <a:solidFill>
                  <a:srgbClr val="FFFFFF"/>
                </a:solidFill>
              </a:rPr>
              <a:t>…gleich geht es los!</a:t>
            </a:r>
          </a:p>
        </p:txBody>
      </p:sp>
      <p:sp>
        <p:nvSpPr>
          <p:cNvPr id="6" name="Textfeld 6">
            <a:extLst>
              <a:ext uri="{FF2B5EF4-FFF2-40B4-BE49-F238E27FC236}">
                <a16:creationId xmlns:a16="http://schemas.microsoft.com/office/drawing/2014/main" id="{57F4D148-21A5-4881-B7E3-CC65329AB5BE}"/>
              </a:ext>
            </a:extLst>
          </p:cNvPr>
          <p:cNvSpPr txBox="1"/>
          <p:nvPr/>
        </p:nvSpPr>
        <p:spPr>
          <a:xfrm>
            <a:off x="6725210" y="4656021"/>
            <a:ext cx="2799791" cy="688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717" rIns="25717">
            <a:spAutoFit/>
          </a:bodyPr>
          <a:lstStyle/>
          <a:p>
            <a:pPr marL="0" marR="0" lvl="0" indent="0" algn="l" defTabSz="685800" rtl="0" eaLnBrk="1" fontAlgn="auto" latinLnBrk="0" hangingPunct="0">
              <a:lnSpc>
                <a:spcPct val="100000"/>
              </a:lnSpc>
              <a:spcBef>
                <a:spcPts val="0"/>
              </a:spcBef>
              <a:spcAft>
                <a:spcPts val="450"/>
              </a:spcAft>
              <a:buClrTx/>
              <a:buSzTx/>
              <a:buFontTx/>
              <a:buNone/>
              <a:tabLst/>
              <a:defRPr b="1"/>
            </a:pPr>
            <a:r>
              <a:rPr kumimoji="0" sz="1013" b="1" i="0" u="none" strike="noStrike" kern="0" cap="none" spc="0" normalizeH="0" baseline="0" noProof="0">
                <a:ln>
                  <a:noFill/>
                </a:ln>
                <a:solidFill>
                  <a:srgbClr val="000000"/>
                </a:solidFill>
                <a:effectLst/>
                <a:uLnTx/>
                <a:uFillTx/>
                <a:latin typeface="Calibri" panose="020F0502020204030204"/>
                <a:ea typeface="+mn-ea"/>
                <a:cs typeface="Calibri"/>
                <a:sym typeface="Calibri"/>
              </a:rPr>
              <a:t>Ralf Loheit</a:t>
            </a:r>
          </a:p>
          <a:p>
            <a:pPr marL="0" marR="0" lvl="0" indent="0" algn="l" defTabSz="685800" rtl="0" eaLnBrk="1" fontAlgn="auto" latinLnBrk="0" hangingPunct="0">
              <a:lnSpc>
                <a:spcPct val="100000"/>
              </a:lnSpc>
              <a:spcBef>
                <a:spcPts val="0"/>
              </a:spcBef>
              <a:spcAft>
                <a:spcPts val="450"/>
              </a:spcAft>
              <a:buClrTx/>
              <a:buSzTx/>
              <a:buFontTx/>
              <a:buNone/>
              <a:tabLst/>
              <a:defRPr b="1"/>
            </a:pPr>
            <a:r>
              <a:rPr kumimoji="0" sz="1013" b="1" i="0" u="none" strike="noStrike" kern="0" cap="none" spc="0" normalizeH="0" baseline="0" noProof="0" err="1">
                <a:ln>
                  <a:noFill/>
                </a:ln>
                <a:solidFill>
                  <a:srgbClr val="000000"/>
                </a:solidFill>
                <a:effectLst/>
                <a:uLnTx/>
                <a:uFillTx/>
                <a:latin typeface="Calibri" panose="020F0502020204030204"/>
                <a:ea typeface="+mn-ea"/>
                <a:cs typeface="Calibri"/>
                <a:sym typeface="Calibri"/>
              </a:rPr>
              <a:t>Medienpädagogischer</a:t>
            </a:r>
            <a:r>
              <a:rPr kumimoji="0" sz="1013" b="1" i="0" u="none" strike="noStrike" kern="0" cap="none" spc="0" normalizeH="0" baseline="0" noProof="0">
                <a:ln>
                  <a:noFill/>
                </a:ln>
                <a:solidFill>
                  <a:srgbClr val="000000"/>
                </a:solidFill>
                <a:effectLst/>
                <a:uLnTx/>
                <a:uFillTx/>
                <a:latin typeface="Calibri" panose="020F0502020204030204"/>
                <a:ea typeface="+mn-ea"/>
                <a:cs typeface="Calibri"/>
                <a:sym typeface="Calibri"/>
              </a:rPr>
              <a:t> </a:t>
            </a:r>
            <a:r>
              <a:rPr kumimoji="0" sz="1013" b="1" i="0" u="none" strike="noStrike" kern="0" cap="none" spc="0" normalizeH="0" baseline="0" noProof="0" err="1">
                <a:ln>
                  <a:noFill/>
                </a:ln>
                <a:solidFill>
                  <a:srgbClr val="000000"/>
                </a:solidFill>
                <a:effectLst/>
                <a:uLnTx/>
                <a:uFillTx/>
                <a:latin typeface="Calibri" panose="020F0502020204030204"/>
                <a:ea typeface="+mn-ea"/>
                <a:cs typeface="Calibri"/>
                <a:sym typeface="Calibri"/>
              </a:rPr>
              <a:t>Berater</a:t>
            </a:r>
            <a:r>
              <a:rPr kumimoji="0" sz="1013" b="1" i="0" u="none" strike="noStrike" kern="0" cap="none" spc="0" normalizeH="0" baseline="0" noProof="0">
                <a:ln>
                  <a:noFill/>
                </a:ln>
                <a:solidFill>
                  <a:srgbClr val="000000"/>
                </a:solidFill>
                <a:effectLst/>
                <a:uLnTx/>
                <a:uFillTx/>
                <a:latin typeface="Calibri" panose="020F0502020204030204"/>
                <a:ea typeface="+mn-ea"/>
                <a:cs typeface="Calibri"/>
                <a:sym typeface="Calibri"/>
              </a:rPr>
              <a:t> </a:t>
            </a:r>
            <a:r>
              <a:rPr kumimoji="0" sz="1013" b="1" i="0" u="none" strike="noStrike" kern="0" cap="none" spc="0" normalizeH="0" baseline="0" noProof="0" err="1">
                <a:ln>
                  <a:noFill/>
                </a:ln>
                <a:solidFill>
                  <a:srgbClr val="000000"/>
                </a:solidFill>
                <a:effectLst/>
                <a:uLnTx/>
                <a:uFillTx/>
                <a:latin typeface="Calibri" panose="020F0502020204030204"/>
                <a:ea typeface="+mn-ea"/>
                <a:cs typeface="Calibri"/>
                <a:sym typeface="Calibri"/>
              </a:rPr>
              <a:t>digitale</a:t>
            </a:r>
            <a:r>
              <a:rPr kumimoji="0" sz="1013" b="1" i="0" u="none" strike="noStrike" kern="0" cap="none" spc="0" normalizeH="0" baseline="0" noProof="0">
                <a:ln>
                  <a:noFill/>
                </a:ln>
                <a:solidFill>
                  <a:srgbClr val="000000"/>
                </a:solidFill>
                <a:effectLst/>
                <a:uLnTx/>
                <a:uFillTx/>
                <a:latin typeface="Calibri" panose="020F0502020204030204"/>
                <a:ea typeface="+mn-ea"/>
                <a:cs typeface="Calibri"/>
                <a:sym typeface="Calibri"/>
              </a:rPr>
              <a:t> Bildung</a:t>
            </a:r>
          </a:p>
          <a:p>
            <a:pPr marL="0" marR="0" lvl="0" indent="0" algn="l" defTabSz="685800" rtl="0" eaLnBrk="1" fontAlgn="auto" latinLnBrk="0" hangingPunct="0">
              <a:lnSpc>
                <a:spcPct val="100000"/>
              </a:lnSpc>
              <a:spcBef>
                <a:spcPts val="0"/>
              </a:spcBef>
              <a:spcAft>
                <a:spcPts val="450"/>
              </a:spcAft>
              <a:buClrTx/>
              <a:buSzTx/>
              <a:buFontTx/>
              <a:buNone/>
              <a:tabLst/>
              <a:defRPr b="1"/>
            </a:pPr>
            <a:r>
              <a:rPr kumimoji="0" sz="1013" b="1" i="0" u="none" strike="noStrike" kern="0" cap="none" spc="0" normalizeH="0" baseline="0" noProof="0" err="1">
                <a:ln>
                  <a:noFill/>
                </a:ln>
                <a:solidFill>
                  <a:srgbClr val="000000"/>
                </a:solidFill>
                <a:effectLst/>
                <a:uLnTx/>
                <a:uFillTx/>
                <a:latin typeface="Calibri" panose="020F0502020204030204"/>
                <a:ea typeface="+mn-ea"/>
                <a:cs typeface="Calibri"/>
                <a:sym typeface="Calibri"/>
              </a:rPr>
              <a:t>für</a:t>
            </a:r>
            <a:r>
              <a:rPr kumimoji="0" sz="1013" b="1" i="0" u="none" strike="noStrike" kern="0" cap="none" spc="0" normalizeH="0" baseline="0" noProof="0">
                <a:ln>
                  <a:noFill/>
                </a:ln>
                <a:solidFill>
                  <a:srgbClr val="000000"/>
                </a:solidFill>
                <a:effectLst/>
                <a:uLnTx/>
                <a:uFillTx/>
                <a:latin typeface="Calibri" panose="020F0502020204030204"/>
                <a:ea typeface="+mn-ea"/>
                <a:cs typeface="Calibri"/>
                <a:sym typeface="Calibri"/>
              </a:rPr>
              <a:t> die </a:t>
            </a:r>
            <a:r>
              <a:rPr kumimoji="0" sz="1013" b="1" i="0" u="none" strike="noStrike" kern="0" cap="none" spc="0" normalizeH="0" baseline="0" noProof="0" err="1">
                <a:ln>
                  <a:noFill/>
                </a:ln>
                <a:solidFill>
                  <a:srgbClr val="000000"/>
                </a:solidFill>
                <a:effectLst/>
                <a:uLnTx/>
                <a:uFillTx/>
                <a:latin typeface="Calibri" panose="020F0502020204030204"/>
                <a:ea typeface="+mn-ea"/>
                <a:cs typeface="Calibri"/>
                <a:sym typeface="Calibri"/>
              </a:rPr>
              <a:t>Landkreise</a:t>
            </a:r>
            <a:r>
              <a:rPr kumimoji="0" sz="1013" b="1" i="0" u="none" strike="noStrike" kern="0" cap="none" spc="0" normalizeH="0" baseline="0" noProof="0">
                <a:ln>
                  <a:noFill/>
                </a:ln>
                <a:solidFill>
                  <a:srgbClr val="000000"/>
                </a:solidFill>
                <a:effectLst/>
                <a:uLnTx/>
                <a:uFillTx/>
                <a:latin typeface="Calibri" panose="020F0502020204030204"/>
                <a:ea typeface="+mn-ea"/>
                <a:cs typeface="Calibri"/>
                <a:sym typeface="Calibri"/>
              </a:rPr>
              <a:t> Landsberg/Lech und Starnberg</a:t>
            </a:r>
          </a:p>
        </p:txBody>
      </p:sp>
    </p:spTree>
    <p:extLst>
      <p:ext uri="{BB962C8B-B14F-4D97-AF65-F5344CB8AC3E}">
        <p14:creationId xmlns:p14="http://schemas.microsoft.com/office/powerpoint/2010/main" val="19097781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enthält.&#10;&#10;Automatisch generierte Beschreibung">
            <a:extLst>
              <a:ext uri="{FF2B5EF4-FFF2-40B4-BE49-F238E27FC236}">
                <a16:creationId xmlns:a16="http://schemas.microsoft.com/office/drawing/2014/main" id="{236C9C4B-E139-43EB-AC33-FBD69C33A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956" y="1613772"/>
            <a:ext cx="5635336" cy="4010864"/>
          </a:xfrm>
          <a:prstGeom prst="rect">
            <a:avLst/>
          </a:prstGeom>
        </p:spPr>
      </p:pic>
      <p:sp>
        <p:nvSpPr>
          <p:cNvPr id="5" name="Textfeld 4">
            <a:extLst>
              <a:ext uri="{FF2B5EF4-FFF2-40B4-BE49-F238E27FC236}">
                <a16:creationId xmlns:a16="http://schemas.microsoft.com/office/drawing/2014/main" id="{125BEF6F-556A-4FE9-9B37-A992610D95C0}"/>
              </a:ext>
            </a:extLst>
          </p:cNvPr>
          <p:cNvSpPr txBox="1"/>
          <p:nvPr/>
        </p:nvSpPr>
        <p:spPr>
          <a:xfrm>
            <a:off x="1341912" y="878774"/>
            <a:ext cx="9429007" cy="415498"/>
          </a:xfrm>
          <a:prstGeom prst="rect">
            <a:avLst/>
          </a:prstGeom>
          <a:noFill/>
        </p:spPr>
        <p:txBody>
          <a:bodyPr wrap="square" rtlCol="0">
            <a:spAutoFit/>
          </a:bodyPr>
          <a:lstStyle/>
          <a:p>
            <a:r>
              <a:rPr lang="de-DE" sz="2100" dirty="0"/>
              <a:t>Teilnehmer verwalten</a:t>
            </a:r>
          </a:p>
        </p:txBody>
      </p:sp>
      <p:cxnSp>
        <p:nvCxnSpPr>
          <p:cNvPr id="6" name="Gerade Verbindung mit Pfeil 5">
            <a:extLst>
              <a:ext uri="{FF2B5EF4-FFF2-40B4-BE49-F238E27FC236}">
                <a16:creationId xmlns:a16="http://schemas.microsoft.com/office/drawing/2014/main" id="{2883B7B6-D739-4535-BC93-9D69AC746D73}"/>
              </a:ext>
            </a:extLst>
          </p:cNvPr>
          <p:cNvCxnSpPr>
            <a:cxnSpLocks/>
          </p:cNvCxnSpPr>
          <p:nvPr/>
        </p:nvCxnSpPr>
        <p:spPr>
          <a:xfrm flipH="1">
            <a:off x="7687520" y="3764221"/>
            <a:ext cx="139502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E10442AF-944A-44A9-939A-52BFCE300382}"/>
              </a:ext>
            </a:extLst>
          </p:cNvPr>
          <p:cNvSpPr txBox="1"/>
          <p:nvPr/>
        </p:nvSpPr>
        <p:spPr>
          <a:xfrm>
            <a:off x="9527458" y="3429000"/>
            <a:ext cx="2168013" cy="369332"/>
          </a:xfrm>
          <a:prstGeom prst="rect">
            <a:avLst/>
          </a:prstGeom>
          <a:noFill/>
        </p:spPr>
        <p:txBody>
          <a:bodyPr wrap="square" rtlCol="0">
            <a:spAutoFit/>
          </a:bodyPr>
          <a:lstStyle/>
          <a:p>
            <a:r>
              <a:rPr lang="de-DE" dirty="0"/>
              <a:t>siehe nächste Folie</a:t>
            </a:r>
          </a:p>
        </p:txBody>
      </p:sp>
      <p:pic>
        <p:nvPicPr>
          <p:cNvPr id="2" name="Bildschirmfoto 2020-10-27 um 20.19.41.png" descr="Bildschirmfoto 2020-10-27 um 20.19.41.png">
            <a:extLst>
              <a:ext uri="{FF2B5EF4-FFF2-40B4-BE49-F238E27FC236}">
                <a16:creationId xmlns:a16="http://schemas.microsoft.com/office/drawing/2014/main" id="{12AE7BA1-568A-4E17-B939-ABEF31C92376}"/>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76597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a:extLst>
              <a:ext uri="{FF2B5EF4-FFF2-40B4-BE49-F238E27FC236}">
                <a16:creationId xmlns:a16="http://schemas.microsoft.com/office/drawing/2014/main" id="{267EF739-E0BE-4884-8547-BA2A7CA1F426}"/>
              </a:ext>
            </a:extLst>
          </p:cNvPr>
          <p:cNvPicPr>
            <a:picLocks noChangeAspect="1"/>
          </p:cNvPicPr>
          <p:nvPr/>
        </p:nvPicPr>
        <p:blipFill rotWithShape="1">
          <a:blip r:embed="rId2">
            <a:extLst>
              <a:ext uri="{28A0092B-C50C-407E-A947-70E740481C1C}">
                <a14:useLocalDpi xmlns:a14="http://schemas.microsoft.com/office/drawing/2010/main" val="0"/>
              </a:ext>
            </a:extLst>
          </a:blip>
          <a:srcRect l="4721" t="2097" r="3434" b="3464"/>
          <a:stretch/>
        </p:blipFill>
        <p:spPr>
          <a:xfrm>
            <a:off x="2964426" y="136525"/>
            <a:ext cx="6534689" cy="6061382"/>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F24BB060-FD1B-48E0-B798-D4D37C4B0F2F}"/>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2061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enthält.&#10;&#10;Automatisch generierte Beschreibung">
            <a:extLst>
              <a:ext uri="{FF2B5EF4-FFF2-40B4-BE49-F238E27FC236}">
                <a16:creationId xmlns:a16="http://schemas.microsoft.com/office/drawing/2014/main" id="{236C9C4B-E139-43EB-AC33-FBD69C33A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956" y="1613772"/>
            <a:ext cx="5635336" cy="4010864"/>
          </a:xfrm>
          <a:prstGeom prst="rect">
            <a:avLst/>
          </a:prstGeom>
        </p:spPr>
      </p:pic>
      <p:sp>
        <p:nvSpPr>
          <p:cNvPr id="5" name="Textfeld 4">
            <a:extLst>
              <a:ext uri="{FF2B5EF4-FFF2-40B4-BE49-F238E27FC236}">
                <a16:creationId xmlns:a16="http://schemas.microsoft.com/office/drawing/2014/main" id="{125BEF6F-556A-4FE9-9B37-A992610D95C0}"/>
              </a:ext>
            </a:extLst>
          </p:cNvPr>
          <p:cNvSpPr txBox="1"/>
          <p:nvPr/>
        </p:nvSpPr>
        <p:spPr>
          <a:xfrm>
            <a:off x="1341912" y="878774"/>
            <a:ext cx="9429007" cy="415498"/>
          </a:xfrm>
          <a:prstGeom prst="rect">
            <a:avLst/>
          </a:prstGeom>
          <a:noFill/>
        </p:spPr>
        <p:txBody>
          <a:bodyPr wrap="square" rtlCol="0">
            <a:spAutoFit/>
          </a:bodyPr>
          <a:lstStyle/>
          <a:p>
            <a:r>
              <a:rPr lang="de-DE" sz="2100" dirty="0"/>
              <a:t>Teilnehmer verwalten</a:t>
            </a:r>
          </a:p>
        </p:txBody>
      </p:sp>
      <p:cxnSp>
        <p:nvCxnSpPr>
          <p:cNvPr id="6" name="Gerade Verbindung mit Pfeil 5">
            <a:extLst>
              <a:ext uri="{FF2B5EF4-FFF2-40B4-BE49-F238E27FC236}">
                <a16:creationId xmlns:a16="http://schemas.microsoft.com/office/drawing/2014/main" id="{2883B7B6-D739-4535-BC93-9D69AC746D73}"/>
              </a:ext>
            </a:extLst>
          </p:cNvPr>
          <p:cNvCxnSpPr>
            <a:cxnSpLocks/>
          </p:cNvCxnSpPr>
          <p:nvPr/>
        </p:nvCxnSpPr>
        <p:spPr>
          <a:xfrm flipH="1">
            <a:off x="7784741" y="3159537"/>
            <a:ext cx="139502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E10442AF-944A-44A9-939A-52BFCE300382}"/>
              </a:ext>
            </a:extLst>
          </p:cNvPr>
          <p:cNvSpPr txBox="1"/>
          <p:nvPr/>
        </p:nvSpPr>
        <p:spPr>
          <a:xfrm>
            <a:off x="9527458" y="2812328"/>
            <a:ext cx="2168013" cy="369332"/>
          </a:xfrm>
          <a:prstGeom prst="rect">
            <a:avLst/>
          </a:prstGeom>
          <a:noFill/>
        </p:spPr>
        <p:txBody>
          <a:bodyPr wrap="square" rtlCol="0">
            <a:spAutoFit/>
          </a:bodyPr>
          <a:lstStyle/>
          <a:p>
            <a:r>
              <a:rPr lang="de-DE" dirty="0"/>
              <a:t>„Anwesenheitsliste“</a:t>
            </a:r>
          </a:p>
        </p:txBody>
      </p:sp>
      <p:pic>
        <p:nvPicPr>
          <p:cNvPr id="2" name="Bildschirmfoto 2020-10-27 um 20.19.41.png" descr="Bildschirmfoto 2020-10-27 um 20.19.41.png">
            <a:extLst>
              <a:ext uri="{FF2B5EF4-FFF2-40B4-BE49-F238E27FC236}">
                <a16:creationId xmlns:a16="http://schemas.microsoft.com/office/drawing/2014/main" id="{AFA5DB92-E884-4849-9497-6F4BE115E7F8}"/>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73717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enthält.&#10;&#10;Automatisch generierte Beschreibung">
            <a:extLst>
              <a:ext uri="{FF2B5EF4-FFF2-40B4-BE49-F238E27FC236}">
                <a16:creationId xmlns:a16="http://schemas.microsoft.com/office/drawing/2014/main" id="{591C370F-442E-441C-9C11-F2C54CA44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60" y="2050026"/>
            <a:ext cx="9243716" cy="3332675"/>
          </a:xfrm>
          <a:prstGeom prst="rect">
            <a:avLst/>
          </a:prstGeom>
        </p:spPr>
      </p:pic>
      <p:sp>
        <p:nvSpPr>
          <p:cNvPr id="7" name="Textfeld 6">
            <a:extLst>
              <a:ext uri="{FF2B5EF4-FFF2-40B4-BE49-F238E27FC236}">
                <a16:creationId xmlns:a16="http://schemas.microsoft.com/office/drawing/2014/main" id="{3242EE63-7204-463C-A604-A7629CAA8A2D}"/>
              </a:ext>
            </a:extLst>
          </p:cNvPr>
          <p:cNvSpPr txBox="1"/>
          <p:nvPr/>
        </p:nvSpPr>
        <p:spPr>
          <a:xfrm>
            <a:off x="1341912" y="878774"/>
            <a:ext cx="9429007" cy="415498"/>
          </a:xfrm>
          <a:prstGeom prst="rect">
            <a:avLst/>
          </a:prstGeom>
          <a:noFill/>
        </p:spPr>
        <p:txBody>
          <a:bodyPr wrap="square" rtlCol="0">
            <a:spAutoFit/>
          </a:bodyPr>
          <a:lstStyle/>
          <a:p>
            <a:r>
              <a:rPr lang="de-DE" sz="2100" dirty="0"/>
              <a:t>Teilnehmerliste anzeigen</a:t>
            </a:r>
          </a:p>
        </p:txBody>
      </p:sp>
      <p:pic>
        <p:nvPicPr>
          <p:cNvPr id="2" name="Bildschirmfoto 2020-10-27 um 20.19.41.png" descr="Bildschirmfoto 2020-10-27 um 20.19.41.png">
            <a:extLst>
              <a:ext uri="{FF2B5EF4-FFF2-40B4-BE49-F238E27FC236}">
                <a16:creationId xmlns:a16="http://schemas.microsoft.com/office/drawing/2014/main" id="{AFD4621E-5096-44EC-8623-3059AE56DF7A}"/>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7680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8" name="Grafik 7" descr="Ein Bild, das Screenshot, Computer enthält.&#10;&#10;Automatisch generierte Beschreibung">
            <a:extLst>
              <a:ext uri="{FF2B5EF4-FFF2-40B4-BE49-F238E27FC236}">
                <a16:creationId xmlns:a16="http://schemas.microsoft.com/office/drawing/2014/main" id="{DB810EA4-6CED-487F-BD32-CBE34D0C1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094" y="311976"/>
            <a:ext cx="7317812" cy="5762669"/>
          </a:xfrm>
          <a:prstGeom prst="rect">
            <a:avLst/>
          </a:prstGeom>
        </p:spPr>
      </p:pic>
      <p:cxnSp>
        <p:nvCxnSpPr>
          <p:cNvPr id="10" name="Gerade Verbindung mit Pfeil 9">
            <a:extLst>
              <a:ext uri="{FF2B5EF4-FFF2-40B4-BE49-F238E27FC236}">
                <a16:creationId xmlns:a16="http://schemas.microsoft.com/office/drawing/2014/main" id="{8AAD73F4-52EB-4A6C-852E-A59AA0ED30D6}"/>
              </a:ext>
            </a:extLst>
          </p:cNvPr>
          <p:cNvCxnSpPr>
            <a:cxnSpLocks/>
          </p:cNvCxnSpPr>
          <p:nvPr/>
        </p:nvCxnSpPr>
        <p:spPr>
          <a:xfrm>
            <a:off x="1563329" y="68180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D03BCA0-D80A-4392-8EFA-7D687ABD5C6A}"/>
              </a:ext>
            </a:extLst>
          </p:cNvPr>
          <p:cNvCxnSpPr>
            <a:cxnSpLocks/>
          </p:cNvCxnSpPr>
          <p:nvPr/>
        </p:nvCxnSpPr>
        <p:spPr>
          <a:xfrm flipH="1">
            <a:off x="9571703" y="5740504"/>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C4015B4-4FE0-4AA5-A89A-8C7216CB3C90}"/>
              </a:ext>
            </a:extLst>
          </p:cNvPr>
          <p:cNvCxnSpPr>
            <a:cxnSpLocks/>
          </p:cNvCxnSpPr>
          <p:nvPr/>
        </p:nvCxnSpPr>
        <p:spPr>
          <a:xfrm flipH="1">
            <a:off x="9571703" y="681806"/>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400DD43-5204-43A9-82BD-AA7B87D54DC8}"/>
              </a:ext>
            </a:extLst>
          </p:cNvPr>
          <p:cNvCxnSpPr>
            <a:cxnSpLocks/>
          </p:cNvCxnSpPr>
          <p:nvPr/>
        </p:nvCxnSpPr>
        <p:spPr>
          <a:xfrm>
            <a:off x="1612490" y="5740504"/>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12F62610-7FD0-4F67-A66B-4FCD753C6052}"/>
              </a:ext>
            </a:extLst>
          </p:cNvPr>
          <p:cNvCxnSpPr>
            <a:cxnSpLocks/>
          </p:cNvCxnSpPr>
          <p:nvPr/>
        </p:nvCxnSpPr>
        <p:spPr>
          <a:xfrm flipV="1">
            <a:off x="6096000" y="834207"/>
            <a:ext cx="0" cy="80286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AE0E0364-F1DF-420B-99B2-7C5312BCE378}"/>
              </a:ext>
            </a:extLst>
          </p:cNvPr>
          <p:cNvCxnSpPr>
            <a:cxnSpLocks/>
          </p:cNvCxnSpPr>
          <p:nvPr/>
        </p:nvCxnSpPr>
        <p:spPr>
          <a:xfrm>
            <a:off x="6350334" y="4454013"/>
            <a:ext cx="0" cy="101118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67CE8C92-5E1B-4BB2-A5CC-31AE0DF262E9}"/>
              </a:ext>
            </a:extLst>
          </p:cNvPr>
          <p:cNvSpPr txBox="1"/>
          <p:nvPr/>
        </p:nvSpPr>
        <p:spPr>
          <a:xfrm>
            <a:off x="181243" y="372542"/>
            <a:ext cx="1843549" cy="923330"/>
          </a:xfrm>
          <a:prstGeom prst="rect">
            <a:avLst/>
          </a:prstGeom>
          <a:noFill/>
        </p:spPr>
        <p:txBody>
          <a:bodyPr wrap="square" rtlCol="0">
            <a:spAutoFit/>
          </a:bodyPr>
          <a:lstStyle/>
          <a:p>
            <a:r>
              <a:rPr lang="de-DE" dirty="0"/>
              <a:t>Teilnehmerlisten/Chat ein- und ausblenden</a:t>
            </a:r>
          </a:p>
        </p:txBody>
      </p:sp>
      <p:sp>
        <p:nvSpPr>
          <p:cNvPr id="26" name="Textfeld 25">
            <a:extLst>
              <a:ext uri="{FF2B5EF4-FFF2-40B4-BE49-F238E27FC236}">
                <a16:creationId xmlns:a16="http://schemas.microsoft.com/office/drawing/2014/main" id="{C1B40819-3468-49BA-A1D5-9C9B4525D376}"/>
              </a:ext>
            </a:extLst>
          </p:cNvPr>
          <p:cNvSpPr txBox="1"/>
          <p:nvPr/>
        </p:nvSpPr>
        <p:spPr>
          <a:xfrm>
            <a:off x="10476271" y="358640"/>
            <a:ext cx="1843549" cy="646331"/>
          </a:xfrm>
          <a:prstGeom prst="rect">
            <a:avLst/>
          </a:prstGeom>
          <a:noFill/>
        </p:spPr>
        <p:txBody>
          <a:bodyPr wrap="square" rtlCol="0">
            <a:spAutoFit/>
          </a:bodyPr>
          <a:lstStyle/>
          <a:p>
            <a:r>
              <a:rPr lang="de-DE" dirty="0">
                <a:solidFill>
                  <a:srgbClr val="FF0000"/>
                </a:solidFill>
              </a:rPr>
              <a:t>weitere Einstellungen</a:t>
            </a:r>
          </a:p>
        </p:txBody>
      </p:sp>
      <p:sp>
        <p:nvSpPr>
          <p:cNvPr id="28" name="Textfeld 27">
            <a:extLst>
              <a:ext uri="{FF2B5EF4-FFF2-40B4-BE49-F238E27FC236}">
                <a16:creationId xmlns:a16="http://schemas.microsoft.com/office/drawing/2014/main" id="{FD8227C7-5737-4204-9768-FCCB4F67AAD3}"/>
              </a:ext>
            </a:extLst>
          </p:cNvPr>
          <p:cNvSpPr txBox="1"/>
          <p:nvPr/>
        </p:nvSpPr>
        <p:spPr>
          <a:xfrm>
            <a:off x="5174225" y="1697637"/>
            <a:ext cx="1843549" cy="923330"/>
          </a:xfrm>
          <a:prstGeom prst="rect">
            <a:avLst/>
          </a:prstGeom>
          <a:noFill/>
        </p:spPr>
        <p:txBody>
          <a:bodyPr wrap="square" rtlCol="0">
            <a:spAutoFit/>
          </a:bodyPr>
          <a:lstStyle/>
          <a:p>
            <a:r>
              <a:rPr lang="de-DE" dirty="0">
                <a:solidFill>
                  <a:schemeClr val="bg1"/>
                </a:solidFill>
              </a:rPr>
              <a:t>Name des Konferenzraums (z.B. Klasse 7b)</a:t>
            </a:r>
          </a:p>
        </p:txBody>
      </p:sp>
      <p:sp>
        <p:nvSpPr>
          <p:cNvPr id="30" name="Textfeld 29">
            <a:extLst>
              <a:ext uri="{FF2B5EF4-FFF2-40B4-BE49-F238E27FC236}">
                <a16:creationId xmlns:a16="http://schemas.microsoft.com/office/drawing/2014/main" id="{B8D62FCA-5C26-4522-8245-71F5026D3E12}"/>
              </a:ext>
            </a:extLst>
          </p:cNvPr>
          <p:cNvSpPr txBox="1"/>
          <p:nvPr/>
        </p:nvSpPr>
        <p:spPr>
          <a:xfrm>
            <a:off x="181243" y="5409728"/>
            <a:ext cx="1843549" cy="646331"/>
          </a:xfrm>
          <a:prstGeom prst="rect">
            <a:avLst/>
          </a:prstGeom>
          <a:noFill/>
        </p:spPr>
        <p:txBody>
          <a:bodyPr wrap="square" rtlCol="0">
            <a:spAutoFit/>
          </a:bodyPr>
          <a:lstStyle/>
          <a:p>
            <a:r>
              <a:rPr lang="de-DE" dirty="0"/>
              <a:t>„etwas hinzufügen…“</a:t>
            </a:r>
          </a:p>
        </p:txBody>
      </p:sp>
      <p:sp>
        <p:nvSpPr>
          <p:cNvPr id="32" name="Textfeld 31">
            <a:extLst>
              <a:ext uri="{FF2B5EF4-FFF2-40B4-BE49-F238E27FC236}">
                <a16:creationId xmlns:a16="http://schemas.microsoft.com/office/drawing/2014/main" id="{FD6B3A41-DC33-4A51-9455-EA00DA865A22}"/>
              </a:ext>
            </a:extLst>
          </p:cNvPr>
          <p:cNvSpPr txBox="1"/>
          <p:nvPr/>
        </p:nvSpPr>
        <p:spPr>
          <a:xfrm>
            <a:off x="10348451" y="5412046"/>
            <a:ext cx="1843549" cy="646331"/>
          </a:xfrm>
          <a:prstGeom prst="rect">
            <a:avLst/>
          </a:prstGeom>
          <a:noFill/>
        </p:spPr>
        <p:txBody>
          <a:bodyPr wrap="square" rtlCol="0">
            <a:spAutoFit/>
          </a:bodyPr>
          <a:lstStyle/>
          <a:p>
            <a:r>
              <a:rPr lang="de-DE" dirty="0"/>
              <a:t>Präsentation wiederherstellen</a:t>
            </a:r>
          </a:p>
        </p:txBody>
      </p:sp>
      <p:sp>
        <p:nvSpPr>
          <p:cNvPr id="34" name="Textfeld 33">
            <a:extLst>
              <a:ext uri="{FF2B5EF4-FFF2-40B4-BE49-F238E27FC236}">
                <a16:creationId xmlns:a16="http://schemas.microsoft.com/office/drawing/2014/main" id="{17C822FD-FE64-4643-BF5E-6D789E2F2C7E}"/>
              </a:ext>
            </a:extLst>
          </p:cNvPr>
          <p:cNvSpPr txBox="1"/>
          <p:nvPr/>
        </p:nvSpPr>
        <p:spPr>
          <a:xfrm>
            <a:off x="4953000" y="3701474"/>
            <a:ext cx="3200399" cy="646331"/>
          </a:xfrm>
          <a:prstGeom prst="rect">
            <a:avLst/>
          </a:prstGeom>
          <a:noFill/>
        </p:spPr>
        <p:txBody>
          <a:bodyPr wrap="square" rtlCol="0">
            <a:spAutoFit/>
          </a:bodyPr>
          <a:lstStyle/>
          <a:p>
            <a:r>
              <a:rPr lang="de-DE" dirty="0">
                <a:solidFill>
                  <a:schemeClr val="bg1"/>
                </a:solidFill>
              </a:rPr>
              <a:t>Bedienfelder für Audio und Video sowie Bildschirmfreigabe</a:t>
            </a:r>
          </a:p>
        </p:txBody>
      </p:sp>
      <p:pic>
        <p:nvPicPr>
          <p:cNvPr id="2" name="Bildschirmfoto 2020-10-27 um 20.19.41.png" descr="Bildschirmfoto 2020-10-27 um 20.19.41.png">
            <a:extLst>
              <a:ext uri="{FF2B5EF4-FFF2-40B4-BE49-F238E27FC236}">
                <a16:creationId xmlns:a16="http://schemas.microsoft.com/office/drawing/2014/main" id="{872F14DE-A59F-45D4-9E70-984E0857106A}"/>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97182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enthält.&#10;&#10;Automatisch generierte Beschreibung">
            <a:extLst>
              <a:ext uri="{FF2B5EF4-FFF2-40B4-BE49-F238E27FC236}">
                <a16:creationId xmlns:a16="http://schemas.microsoft.com/office/drawing/2014/main" id="{C68B90CC-EA18-46EF-84D2-A383D4B86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013" y="209071"/>
            <a:ext cx="8539316" cy="6147279"/>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957A1B35-C68D-4338-B6FC-F671F3808564}"/>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43033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enthält.&#10;&#10;Automatisch generierte Beschreibung">
            <a:extLst>
              <a:ext uri="{FF2B5EF4-FFF2-40B4-BE49-F238E27FC236}">
                <a16:creationId xmlns:a16="http://schemas.microsoft.com/office/drawing/2014/main" id="{4211731D-6654-4BC9-9F80-08A72EF23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54" y="1430594"/>
            <a:ext cx="11165337" cy="4173793"/>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A81D0FC5-6708-4CAE-9AA4-086C8EDBA907}"/>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164451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8" name="Grafik 7" descr="Ein Bild, das Screenshot, Computer enthält.&#10;&#10;Automatisch generierte Beschreibung">
            <a:extLst>
              <a:ext uri="{FF2B5EF4-FFF2-40B4-BE49-F238E27FC236}">
                <a16:creationId xmlns:a16="http://schemas.microsoft.com/office/drawing/2014/main" id="{DB810EA4-6CED-487F-BD32-CBE34D0C1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094" y="311976"/>
            <a:ext cx="7317812" cy="5762669"/>
          </a:xfrm>
          <a:prstGeom prst="rect">
            <a:avLst/>
          </a:prstGeom>
        </p:spPr>
      </p:pic>
      <p:cxnSp>
        <p:nvCxnSpPr>
          <p:cNvPr id="10" name="Gerade Verbindung mit Pfeil 9">
            <a:extLst>
              <a:ext uri="{FF2B5EF4-FFF2-40B4-BE49-F238E27FC236}">
                <a16:creationId xmlns:a16="http://schemas.microsoft.com/office/drawing/2014/main" id="{8AAD73F4-52EB-4A6C-852E-A59AA0ED30D6}"/>
              </a:ext>
            </a:extLst>
          </p:cNvPr>
          <p:cNvCxnSpPr>
            <a:cxnSpLocks/>
          </p:cNvCxnSpPr>
          <p:nvPr/>
        </p:nvCxnSpPr>
        <p:spPr>
          <a:xfrm>
            <a:off x="1563329" y="68180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D03BCA0-D80A-4392-8EFA-7D687ABD5C6A}"/>
              </a:ext>
            </a:extLst>
          </p:cNvPr>
          <p:cNvCxnSpPr>
            <a:cxnSpLocks/>
          </p:cNvCxnSpPr>
          <p:nvPr/>
        </p:nvCxnSpPr>
        <p:spPr>
          <a:xfrm flipH="1">
            <a:off x="9571703" y="5740504"/>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C4015B4-4FE0-4AA5-A89A-8C7216CB3C90}"/>
              </a:ext>
            </a:extLst>
          </p:cNvPr>
          <p:cNvCxnSpPr>
            <a:cxnSpLocks/>
          </p:cNvCxnSpPr>
          <p:nvPr/>
        </p:nvCxnSpPr>
        <p:spPr>
          <a:xfrm flipH="1">
            <a:off x="9571703" y="681806"/>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400DD43-5204-43A9-82BD-AA7B87D54DC8}"/>
              </a:ext>
            </a:extLst>
          </p:cNvPr>
          <p:cNvCxnSpPr>
            <a:cxnSpLocks/>
          </p:cNvCxnSpPr>
          <p:nvPr/>
        </p:nvCxnSpPr>
        <p:spPr>
          <a:xfrm>
            <a:off x="1612490" y="5740504"/>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12F62610-7FD0-4F67-A66B-4FCD753C6052}"/>
              </a:ext>
            </a:extLst>
          </p:cNvPr>
          <p:cNvCxnSpPr>
            <a:cxnSpLocks/>
          </p:cNvCxnSpPr>
          <p:nvPr/>
        </p:nvCxnSpPr>
        <p:spPr>
          <a:xfrm flipV="1">
            <a:off x="6096000" y="834207"/>
            <a:ext cx="0" cy="80286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AE0E0364-F1DF-420B-99B2-7C5312BCE378}"/>
              </a:ext>
            </a:extLst>
          </p:cNvPr>
          <p:cNvCxnSpPr>
            <a:cxnSpLocks/>
          </p:cNvCxnSpPr>
          <p:nvPr/>
        </p:nvCxnSpPr>
        <p:spPr>
          <a:xfrm>
            <a:off x="6350334" y="4454013"/>
            <a:ext cx="0" cy="101118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67CE8C92-5E1B-4BB2-A5CC-31AE0DF262E9}"/>
              </a:ext>
            </a:extLst>
          </p:cNvPr>
          <p:cNvSpPr txBox="1"/>
          <p:nvPr/>
        </p:nvSpPr>
        <p:spPr>
          <a:xfrm>
            <a:off x="181243" y="372542"/>
            <a:ext cx="1843549" cy="923330"/>
          </a:xfrm>
          <a:prstGeom prst="rect">
            <a:avLst/>
          </a:prstGeom>
          <a:noFill/>
        </p:spPr>
        <p:txBody>
          <a:bodyPr wrap="square" rtlCol="0">
            <a:spAutoFit/>
          </a:bodyPr>
          <a:lstStyle/>
          <a:p>
            <a:r>
              <a:rPr lang="de-DE" dirty="0"/>
              <a:t>Teilnehmerlisten/Chat ein- und ausblenden</a:t>
            </a:r>
          </a:p>
        </p:txBody>
      </p:sp>
      <p:sp>
        <p:nvSpPr>
          <p:cNvPr id="26" name="Textfeld 25">
            <a:extLst>
              <a:ext uri="{FF2B5EF4-FFF2-40B4-BE49-F238E27FC236}">
                <a16:creationId xmlns:a16="http://schemas.microsoft.com/office/drawing/2014/main" id="{C1B40819-3468-49BA-A1D5-9C9B4525D376}"/>
              </a:ext>
            </a:extLst>
          </p:cNvPr>
          <p:cNvSpPr txBox="1"/>
          <p:nvPr/>
        </p:nvSpPr>
        <p:spPr>
          <a:xfrm>
            <a:off x="10476271" y="358640"/>
            <a:ext cx="1843549" cy="646331"/>
          </a:xfrm>
          <a:prstGeom prst="rect">
            <a:avLst/>
          </a:prstGeom>
          <a:noFill/>
        </p:spPr>
        <p:txBody>
          <a:bodyPr wrap="square" rtlCol="0">
            <a:spAutoFit/>
          </a:bodyPr>
          <a:lstStyle/>
          <a:p>
            <a:r>
              <a:rPr lang="de-DE" dirty="0"/>
              <a:t>weitere Einstellungen</a:t>
            </a:r>
          </a:p>
        </p:txBody>
      </p:sp>
      <p:sp>
        <p:nvSpPr>
          <p:cNvPr id="28" name="Textfeld 27">
            <a:extLst>
              <a:ext uri="{FF2B5EF4-FFF2-40B4-BE49-F238E27FC236}">
                <a16:creationId xmlns:a16="http://schemas.microsoft.com/office/drawing/2014/main" id="{FD8227C7-5737-4204-9768-FCCB4F67AAD3}"/>
              </a:ext>
            </a:extLst>
          </p:cNvPr>
          <p:cNvSpPr txBox="1"/>
          <p:nvPr/>
        </p:nvSpPr>
        <p:spPr>
          <a:xfrm>
            <a:off x="5174225" y="1697637"/>
            <a:ext cx="1843549" cy="923330"/>
          </a:xfrm>
          <a:prstGeom prst="rect">
            <a:avLst/>
          </a:prstGeom>
          <a:noFill/>
        </p:spPr>
        <p:txBody>
          <a:bodyPr wrap="square" rtlCol="0">
            <a:spAutoFit/>
          </a:bodyPr>
          <a:lstStyle/>
          <a:p>
            <a:r>
              <a:rPr lang="de-DE" dirty="0">
                <a:solidFill>
                  <a:schemeClr val="bg1"/>
                </a:solidFill>
              </a:rPr>
              <a:t>Name des Konferenzraums (z.B. Klasse 7b)</a:t>
            </a:r>
          </a:p>
        </p:txBody>
      </p:sp>
      <p:sp>
        <p:nvSpPr>
          <p:cNvPr id="30" name="Textfeld 29">
            <a:extLst>
              <a:ext uri="{FF2B5EF4-FFF2-40B4-BE49-F238E27FC236}">
                <a16:creationId xmlns:a16="http://schemas.microsoft.com/office/drawing/2014/main" id="{B8D62FCA-5C26-4522-8245-71F5026D3E12}"/>
              </a:ext>
            </a:extLst>
          </p:cNvPr>
          <p:cNvSpPr txBox="1"/>
          <p:nvPr/>
        </p:nvSpPr>
        <p:spPr>
          <a:xfrm>
            <a:off x="181243" y="5409728"/>
            <a:ext cx="1843549" cy="646331"/>
          </a:xfrm>
          <a:prstGeom prst="rect">
            <a:avLst/>
          </a:prstGeom>
          <a:noFill/>
        </p:spPr>
        <p:txBody>
          <a:bodyPr wrap="square" rtlCol="0">
            <a:spAutoFit/>
          </a:bodyPr>
          <a:lstStyle/>
          <a:p>
            <a:r>
              <a:rPr lang="de-DE" dirty="0"/>
              <a:t>„etwas hinzufügen…“</a:t>
            </a:r>
          </a:p>
        </p:txBody>
      </p:sp>
      <p:sp>
        <p:nvSpPr>
          <p:cNvPr id="32" name="Textfeld 31">
            <a:extLst>
              <a:ext uri="{FF2B5EF4-FFF2-40B4-BE49-F238E27FC236}">
                <a16:creationId xmlns:a16="http://schemas.microsoft.com/office/drawing/2014/main" id="{FD6B3A41-DC33-4A51-9455-EA00DA865A22}"/>
              </a:ext>
            </a:extLst>
          </p:cNvPr>
          <p:cNvSpPr txBox="1"/>
          <p:nvPr/>
        </p:nvSpPr>
        <p:spPr>
          <a:xfrm>
            <a:off x="10348451" y="5412046"/>
            <a:ext cx="1843549" cy="646331"/>
          </a:xfrm>
          <a:prstGeom prst="rect">
            <a:avLst/>
          </a:prstGeom>
          <a:noFill/>
        </p:spPr>
        <p:txBody>
          <a:bodyPr wrap="square" rtlCol="0">
            <a:spAutoFit/>
          </a:bodyPr>
          <a:lstStyle/>
          <a:p>
            <a:r>
              <a:rPr lang="de-DE" dirty="0">
                <a:solidFill>
                  <a:srgbClr val="FF0000"/>
                </a:solidFill>
              </a:rPr>
              <a:t>Präsentation wiederherstellen</a:t>
            </a:r>
          </a:p>
        </p:txBody>
      </p:sp>
      <p:sp>
        <p:nvSpPr>
          <p:cNvPr id="34" name="Textfeld 33">
            <a:extLst>
              <a:ext uri="{FF2B5EF4-FFF2-40B4-BE49-F238E27FC236}">
                <a16:creationId xmlns:a16="http://schemas.microsoft.com/office/drawing/2014/main" id="{17C822FD-FE64-4643-BF5E-6D789E2F2C7E}"/>
              </a:ext>
            </a:extLst>
          </p:cNvPr>
          <p:cNvSpPr txBox="1"/>
          <p:nvPr/>
        </p:nvSpPr>
        <p:spPr>
          <a:xfrm>
            <a:off x="4953000" y="3701474"/>
            <a:ext cx="3200399" cy="646331"/>
          </a:xfrm>
          <a:prstGeom prst="rect">
            <a:avLst/>
          </a:prstGeom>
          <a:noFill/>
        </p:spPr>
        <p:txBody>
          <a:bodyPr wrap="square" rtlCol="0">
            <a:spAutoFit/>
          </a:bodyPr>
          <a:lstStyle/>
          <a:p>
            <a:r>
              <a:rPr lang="de-DE" dirty="0">
                <a:solidFill>
                  <a:schemeClr val="bg1"/>
                </a:solidFill>
              </a:rPr>
              <a:t>Bedienfelder für Audio und Video sowie Bildschirmfreigabe</a:t>
            </a:r>
          </a:p>
        </p:txBody>
      </p:sp>
      <p:pic>
        <p:nvPicPr>
          <p:cNvPr id="2" name="Bildschirmfoto 2020-10-27 um 20.19.41.png" descr="Bildschirmfoto 2020-10-27 um 20.19.41.png">
            <a:extLst>
              <a:ext uri="{FF2B5EF4-FFF2-40B4-BE49-F238E27FC236}">
                <a16:creationId xmlns:a16="http://schemas.microsoft.com/office/drawing/2014/main" id="{0871BF2A-6271-4931-8B81-04EF522C6138}"/>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2443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8" name="Grafik 7" descr="Ein Bild, das Screenshot, Computer enthält.&#10;&#10;Automatisch generierte Beschreibung">
            <a:extLst>
              <a:ext uri="{FF2B5EF4-FFF2-40B4-BE49-F238E27FC236}">
                <a16:creationId xmlns:a16="http://schemas.microsoft.com/office/drawing/2014/main" id="{DB810EA4-6CED-487F-BD32-CBE34D0C1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094" y="311976"/>
            <a:ext cx="7317812" cy="5762669"/>
          </a:xfrm>
          <a:prstGeom prst="rect">
            <a:avLst/>
          </a:prstGeom>
        </p:spPr>
      </p:pic>
      <p:cxnSp>
        <p:nvCxnSpPr>
          <p:cNvPr id="10" name="Gerade Verbindung mit Pfeil 9">
            <a:extLst>
              <a:ext uri="{FF2B5EF4-FFF2-40B4-BE49-F238E27FC236}">
                <a16:creationId xmlns:a16="http://schemas.microsoft.com/office/drawing/2014/main" id="{8AAD73F4-52EB-4A6C-852E-A59AA0ED30D6}"/>
              </a:ext>
            </a:extLst>
          </p:cNvPr>
          <p:cNvCxnSpPr>
            <a:cxnSpLocks/>
          </p:cNvCxnSpPr>
          <p:nvPr/>
        </p:nvCxnSpPr>
        <p:spPr>
          <a:xfrm>
            <a:off x="1563329" y="68180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D03BCA0-D80A-4392-8EFA-7D687ABD5C6A}"/>
              </a:ext>
            </a:extLst>
          </p:cNvPr>
          <p:cNvCxnSpPr>
            <a:cxnSpLocks/>
          </p:cNvCxnSpPr>
          <p:nvPr/>
        </p:nvCxnSpPr>
        <p:spPr>
          <a:xfrm flipH="1">
            <a:off x="9571703" y="5740504"/>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C4015B4-4FE0-4AA5-A89A-8C7216CB3C90}"/>
              </a:ext>
            </a:extLst>
          </p:cNvPr>
          <p:cNvCxnSpPr>
            <a:cxnSpLocks/>
          </p:cNvCxnSpPr>
          <p:nvPr/>
        </p:nvCxnSpPr>
        <p:spPr>
          <a:xfrm flipH="1">
            <a:off x="9571703" y="681806"/>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400DD43-5204-43A9-82BD-AA7B87D54DC8}"/>
              </a:ext>
            </a:extLst>
          </p:cNvPr>
          <p:cNvCxnSpPr>
            <a:cxnSpLocks/>
          </p:cNvCxnSpPr>
          <p:nvPr/>
        </p:nvCxnSpPr>
        <p:spPr>
          <a:xfrm>
            <a:off x="1612490" y="5740504"/>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12F62610-7FD0-4F67-A66B-4FCD753C6052}"/>
              </a:ext>
            </a:extLst>
          </p:cNvPr>
          <p:cNvCxnSpPr>
            <a:cxnSpLocks/>
          </p:cNvCxnSpPr>
          <p:nvPr/>
        </p:nvCxnSpPr>
        <p:spPr>
          <a:xfrm flipV="1">
            <a:off x="6096000" y="834207"/>
            <a:ext cx="0" cy="80286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AE0E0364-F1DF-420B-99B2-7C5312BCE378}"/>
              </a:ext>
            </a:extLst>
          </p:cNvPr>
          <p:cNvCxnSpPr>
            <a:cxnSpLocks/>
          </p:cNvCxnSpPr>
          <p:nvPr/>
        </p:nvCxnSpPr>
        <p:spPr>
          <a:xfrm>
            <a:off x="6350334" y="4454013"/>
            <a:ext cx="0" cy="101118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67CE8C92-5E1B-4BB2-A5CC-31AE0DF262E9}"/>
              </a:ext>
            </a:extLst>
          </p:cNvPr>
          <p:cNvSpPr txBox="1"/>
          <p:nvPr/>
        </p:nvSpPr>
        <p:spPr>
          <a:xfrm>
            <a:off x="181243" y="372542"/>
            <a:ext cx="1843549" cy="923330"/>
          </a:xfrm>
          <a:prstGeom prst="rect">
            <a:avLst/>
          </a:prstGeom>
          <a:noFill/>
        </p:spPr>
        <p:txBody>
          <a:bodyPr wrap="square" rtlCol="0">
            <a:spAutoFit/>
          </a:bodyPr>
          <a:lstStyle/>
          <a:p>
            <a:r>
              <a:rPr lang="de-DE" dirty="0"/>
              <a:t>Teilnehmerlisten/Chat ein- und ausblenden</a:t>
            </a:r>
          </a:p>
        </p:txBody>
      </p:sp>
      <p:sp>
        <p:nvSpPr>
          <p:cNvPr id="26" name="Textfeld 25">
            <a:extLst>
              <a:ext uri="{FF2B5EF4-FFF2-40B4-BE49-F238E27FC236}">
                <a16:creationId xmlns:a16="http://schemas.microsoft.com/office/drawing/2014/main" id="{C1B40819-3468-49BA-A1D5-9C9B4525D376}"/>
              </a:ext>
            </a:extLst>
          </p:cNvPr>
          <p:cNvSpPr txBox="1"/>
          <p:nvPr/>
        </p:nvSpPr>
        <p:spPr>
          <a:xfrm>
            <a:off x="10476271" y="358640"/>
            <a:ext cx="1843549" cy="646331"/>
          </a:xfrm>
          <a:prstGeom prst="rect">
            <a:avLst/>
          </a:prstGeom>
          <a:noFill/>
        </p:spPr>
        <p:txBody>
          <a:bodyPr wrap="square" rtlCol="0">
            <a:spAutoFit/>
          </a:bodyPr>
          <a:lstStyle/>
          <a:p>
            <a:r>
              <a:rPr lang="de-DE" dirty="0"/>
              <a:t>weitere Einstellungen</a:t>
            </a:r>
          </a:p>
        </p:txBody>
      </p:sp>
      <p:sp>
        <p:nvSpPr>
          <p:cNvPr id="28" name="Textfeld 27">
            <a:extLst>
              <a:ext uri="{FF2B5EF4-FFF2-40B4-BE49-F238E27FC236}">
                <a16:creationId xmlns:a16="http://schemas.microsoft.com/office/drawing/2014/main" id="{FD8227C7-5737-4204-9768-FCCB4F67AAD3}"/>
              </a:ext>
            </a:extLst>
          </p:cNvPr>
          <p:cNvSpPr txBox="1"/>
          <p:nvPr/>
        </p:nvSpPr>
        <p:spPr>
          <a:xfrm>
            <a:off x="5174225" y="1697637"/>
            <a:ext cx="1843549" cy="923330"/>
          </a:xfrm>
          <a:prstGeom prst="rect">
            <a:avLst/>
          </a:prstGeom>
          <a:noFill/>
        </p:spPr>
        <p:txBody>
          <a:bodyPr wrap="square" rtlCol="0">
            <a:spAutoFit/>
          </a:bodyPr>
          <a:lstStyle/>
          <a:p>
            <a:r>
              <a:rPr lang="de-DE" dirty="0">
                <a:solidFill>
                  <a:schemeClr val="bg1"/>
                </a:solidFill>
              </a:rPr>
              <a:t>Name des Konferenzraums (z.B. Klasse 7b)</a:t>
            </a:r>
          </a:p>
        </p:txBody>
      </p:sp>
      <p:sp>
        <p:nvSpPr>
          <p:cNvPr id="30" name="Textfeld 29">
            <a:extLst>
              <a:ext uri="{FF2B5EF4-FFF2-40B4-BE49-F238E27FC236}">
                <a16:creationId xmlns:a16="http://schemas.microsoft.com/office/drawing/2014/main" id="{B8D62FCA-5C26-4522-8245-71F5026D3E12}"/>
              </a:ext>
            </a:extLst>
          </p:cNvPr>
          <p:cNvSpPr txBox="1"/>
          <p:nvPr/>
        </p:nvSpPr>
        <p:spPr>
          <a:xfrm>
            <a:off x="181243" y="5409728"/>
            <a:ext cx="1843549" cy="646331"/>
          </a:xfrm>
          <a:prstGeom prst="rect">
            <a:avLst/>
          </a:prstGeom>
          <a:noFill/>
        </p:spPr>
        <p:txBody>
          <a:bodyPr wrap="square" rtlCol="0">
            <a:spAutoFit/>
          </a:bodyPr>
          <a:lstStyle/>
          <a:p>
            <a:r>
              <a:rPr lang="de-DE" dirty="0">
                <a:solidFill>
                  <a:srgbClr val="FF0000"/>
                </a:solidFill>
              </a:rPr>
              <a:t>„etwas hinzufügen…“</a:t>
            </a:r>
          </a:p>
        </p:txBody>
      </p:sp>
      <p:sp>
        <p:nvSpPr>
          <p:cNvPr id="32" name="Textfeld 31">
            <a:extLst>
              <a:ext uri="{FF2B5EF4-FFF2-40B4-BE49-F238E27FC236}">
                <a16:creationId xmlns:a16="http://schemas.microsoft.com/office/drawing/2014/main" id="{FD6B3A41-DC33-4A51-9455-EA00DA865A22}"/>
              </a:ext>
            </a:extLst>
          </p:cNvPr>
          <p:cNvSpPr txBox="1"/>
          <p:nvPr/>
        </p:nvSpPr>
        <p:spPr>
          <a:xfrm>
            <a:off x="10348451" y="5412046"/>
            <a:ext cx="1843549" cy="646331"/>
          </a:xfrm>
          <a:prstGeom prst="rect">
            <a:avLst/>
          </a:prstGeom>
          <a:noFill/>
        </p:spPr>
        <p:txBody>
          <a:bodyPr wrap="square" rtlCol="0">
            <a:spAutoFit/>
          </a:bodyPr>
          <a:lstStyle/>
          <a:p>
            <a:r>
              <a:rPr lang="de-DE" dirty="0"/>
              <a:t>Präsentation wiederherstellen</a:t>
            </a:r>
          </a:p>
        </p:txBody>
      </p:sp>
      <p:sp>
        <p:nvSpPr>
          <p:cNvPr id="34" name="Textfeld 33">
            <a:extLst>
              <a:ext uri="{FF2B5EF4-FFF2-40B4-BE49-F238E27FC236}">
                <a16:creationId xmlns:a16="http://schemas.microsoft.com/office/drawing/2014/main" id="{17C822FD-FE64-4643-BF5E-6D789E2F2C7E}"/>
              </a:ext>
            </a:extLst>
          </p:cNvPr>
          <p:cNvSpPr txBox="1"/>
          <p:nvPr/>
        </p:nvSpPr>
        <p:spPr>
          <a:xfrm>
            <a:off x="4953000" y="3701474"/>
            <a:ext cx="3200399" cy="646331"/>
          </a:xfrm>
          <a:prstGeom prst="rect">
            <a:avLst/>
          </a:prstGeom>
          <a:noFill/>
        </p:spPr>
        <p:txBody>
          <a:bodyPr wrap="square" rtlCol="0">
            <a:spAutoFit/>
          </a:bodyPr>
          <a:lstStyle/>
          <a:p>
            <a:r>
              <a:rPr lang="de-DE" dirty="0">
                <a:solidFill>
                  <a:schemeClr val="bg1"/>
                </a:solidFill>
              </a:rPr>
              <a:t>Bedienfelder für Audio und Video sowie Bildschirmfreigabe</a:t>
            </a:r>
          </a:p>
        </p:txBody>
      </p:sp>
      <p:pic>
        <p:nvPicPr>
          <p:cNvPr id="2" name="Bildschirmfoto 2020-10-27 um 20.19.41.png" descr="Bildschirmfoto 2020-10-27 um 20.19.41.png">
            <a:extLst>
              <a:ext uri="{FF2B5EF4-FFF2-40B4-BE49-F238E27FC236}">
                <a16:creationId xmlns:a16="http://schemas.microsoft.com/office/drawing/2014/main" id="{A579AB63-6878-4476-A143-6DED74F0450C}"/>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73797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76794103-F9D4-410B-AA7A-F32DDEC0F685}"/>
              </a:ext>
            </a:extLst>
          </p:cNvPr>
          <p:cNvPicPr>
            <a:picLocks noChangeAspect="1"/>
          </p:cNvPicPr>
          <p:nvPr/>
        </p:nvPicPr>
        <p:blipFill rotWithShape="1">
          <a:blip r:embed="rId2">
            <a:extLst>
              <a:ext uri="{28A0092B-C50C-407E-A947-70E740481C1C}">
                <a14:useLocalDpi xmlns:a14="http://schemas.microsoft.com/office/drawing/2010/main" val="0"/>
              </a:ext>
            </a:extLst>
          </a:blip>
          <a:srcRect l="-175" t="-368" r="40692" b="368"/>
          <a:stretch/>
        </p:blipFill>
        <p:spPr>
          <a:xfrm>
            <a:off x="3588775" y="1425133"/>
            <a:ext cx="5014450" cy="4007733"/>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85B301A9-F2D1-4CA6-9C8B-F3377E5C0990}"/>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65154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E221703-04ED-42F5-936F-E6345AEB6B0F}"/>
              </a:ext>
            </a:extLst>
          </p:cNvPr>
          <p:cNvSpPr txBox="1"/>
          <p:nvPr/>
        </p:nvSpPr>
        <p:spPr>
          <a:xfrm>
            <a:off x="3526232" y="3754364"/>
            <a:ext cx="109011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Mikrofon ein/aus</a:t>
            </a:r>
          </a:p>
        </p:txBody>
      </p:sp>
      <p:sp>
        <p:nvSpPr>
          <p:cNvPr id="4" name="Textfeld 3">
            <a:extLst>
              <a:ext uri="{FF2B5EF4-FFF2-40B4-BE49-F238E27FC236}">
                <a16:creationId xmlns:a16="http://schemas.microsoft.com/office/drawing/2014/main" id="{0897C7B1-424A-4D30-92BD-9675F8A6BE26}"/>
              </a:ext>
            </a:extLst>
          </p:cNvPr>
          <p:cNvSpPr txBox="1"/>
          <p:nvPr/>
        </p:nvSpPr>
        <p:spPr>
          <a:xfrm>
            <a:off x="7289072" y="3754365"/>
            <a:ext cx="1173708"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Bildschirm teilen</a:t>
            </a:r>
          </a:p>
        </p:txBody>
      </p:sp>
      <p:sp>
        <p:nvSpPr>
          <p:cNvPr id="5" name="Textfeld 4">
            <a:extLst>
              <a:ext uri="{FF2B5EF4-FFF2-40B4-BE49-F238E27FC236}">
                <a16:creationId xmlns:a16="http://schemas.microsoft.com/office/drawing/2014/main" id="{971C48F0-C6FC-48F4-860F-6E8230A5001B}"/>
              </a:ext>
            </a:extLst>
          </p:cNvPr>
          <p:cNvSpPr txBox="1"/>
          <p:nvPr/>
        </p:nvSpPr>
        <p:spPr>
          <a:xfrm>
            <a:off x="6198957" y="3786447"/>
            <a:ext cx="109011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Kamera ein/aus</a:t>
            </a:r>
          </a:p>
        </p:txBody>
      </p:sp>
      <p:cxnSp>
        <p:nvCxnSpPr>
          <p:cNvPr id="10" name="Gerade Verbindung mit Pfeil 9">
            <a:extLst>
              <a:ext uri="{FF2B5EF4-FFF2-40B4-BE49-F238E27FC236}">
                <a16:creationId xmlns:a16="http://schemas.microsoft.com/office/drawing/2014/main" id="{AFA55ADC-77ED-44D5-9C58-51D91A5684AB}"/>
              </a:ext>
            </a:extLst>
          </p:cNvPr>
          <p:cNvCxnSpPr/>
          <p:nvPr/>
        </p:nvCxnSpPr>
        <p:spPr>
          <a:xfrm flipV="1">
            <a:off x="3977605" y="3101767"/>
            <a:ext cx="0" cy="4810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Gerade Verbindung mit Pfeil 11">
            <a:extLst>
              <a:ext uri="{FF2B5EF4-FFF2-40B4-BE49-F238E27FC236}">
                <a16:creationId xmlns:a16="http://schemas.microsoft.com/office/drawing/2014/main" id="{783F2071-090B-4E41-AA68-A7F631FB5850}"/>
              </a:ext>
            </a:extLst>
          </p:cNvPr>
          <p:cNvCxnSpPr/>
          <p:nvPr/>
        </p:nvCxnSpPr>
        <p:spPr>
          <a:xfrm flipV="1">
            <a:off x="7639724" y="3134722"/>
            <a:ext cx="0" cy="4810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Gerade Verbindung mit Pfeil 12">
            <a:extLst>
              <a:ext uri="{FF2B5EF4-FFF2-40B4-BE49-F238E27FC236}">
                <a16:creationId xmlns:a16="http://schemas.microsoft.com/office/drawing/2014/main" id="{92EC4276-0B15-44B6-AA3D-16879D63600A}"/>
              </a:ext>
            </a:extLst>
          </p:cNvPr>
          <p:cNvCxnSpPr/>
          <p:nvPr/>
        </p:nvCxnSpPr>
        <p:spPr>
          <a:xfrm flipV="1">
            <a:off x="6412867" y="3101767"/>
            <a:ext cx="0" cy="4810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feld 6">
            <a:extLst>
              <a:ext uri="{FF2B5EF4-FFF2-40B4-BE49-F238E27FC236}">
                <a16:creationId xmlns:a16="http://schemas.microsoft.com/office/drawing/2014/main" id="{749B5C94-408E-47BB-B025-B798F62193AD}"/>
              </a:ext>
            </a:extLst>
          </p:cNvPr>
          <p:cNvSpPr txBox="1"/>
          <p:nvPr/>
        </p:nvSpPr>
        <p:spPr>
          <a:xfrm>
            <a:off x="4943431" y="5078111"/>
            <a:ext cx="4499698" cy="1200329"/>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000000"/>
                </a:solidFill>
                <a:effectLst/>
                <a:uLnTx/>
                <a:uFillTx/>
                <a:latin typeface="Calibri Light" panose="020F0302020204030204"/>
                <a:ea typeface="+mn-ea"/>
                <a:cs typeface="+mn-cs"/>
                <a:sym typeface="Calibri"/>
              </a:rPr>
              <a:t>Wenn das Meeting zwischendurch aus technischen Gründen unterbrochen wird oder der Ton verloren geht, kann es hilfreich sein, sich ab- und dann wieder anzumelden.</a:t>
            </a:r>
          </a:p>
        </p:txBody>
      </p:sp>
      <p:sp>
        <p:nvSpPr>
          <p:cNvPr id="8" name="Textfeld 7">
            <a:extLst>
              <a:ext uri="{FF2B5EF4-FFF2-40B4-BE49-F238E27FC236}">
                <a16:creationId xmlns:a16="http://schemas.microsoft.com/office/drawing/2014/main" id="{259636FE-8928-4143-B1C1-0D17172D842E}"/>
              </a:ext>
            </a:extLst>
          </p:cNvPr>
          <p:cNvSpPr txBox="1"/>
          <p:nvPr/>
        </p:nvSpPr>
        <p:spPr>
          <a:xfrm>
            <a:off x="9306942" y="1123544"/>
            <a:ext cx="216196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Sollten Sie nichts hören, können Sie hier noch etwas einstellen. Bitte überprüfen, ob der Lautsprecher an ist.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Calibri" panose="020F0502020204030204"/>
              </a:rPr>
              <a:t>Eventuell müssen noch entsprechende Einstellungen im Browser oder Betriebssystem getroffen werde.</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Grafik 13" descr="Ein Bild, das Text enthält.&#10;&#10;Automatisch generierte Beschreibung">
            <a:extLst>
              <a:ext uri="{FF2B5EF4-FFF2-40B4-BE49-F238E27FC236}">
                <a16:creationId xmlns:a16="http://schemas.microsoft.com/office/drawing/2014/main" id="{6CE8921C-8A7E-4531-9075-F91CBB9AC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704" y="1718319"/>
            <a:ext cx="5818909" cy="1103908"/>
          </a:xfrm>
          <a:prstGeom prst="rect">
            <a:avLst/>
          </a:prstGeom>
        </p:spPr>
      </p:pic>
      <p:cxnSp>
        <p:nvCxnSpPr>
          <p:cNvPr id="17" name="Gerade Verbindung mit Pfeil 16">
            <a:extLst>
              <a:ext uri="{FF2B5EF4-FFF2-40B4-BE49-F238E27FC236}">
                <a16:creationId xmlns:a16="http://schemas.microsoft.com/office/drawing/2014/main" id="{4C89C038-5999-4FF7-85D5-EF534F81C383}"/>
              </a:ext>
            </a:extLst>
          </p:cNvPr>
          <p:cNvCxnSpPr/>
          <p:nvPr/>
        </p:nvCxnSpPr>
        <p:spPr>
          <a:xfrm flipV="1">
            <a:off x="5293787" y="3134721"/>
            <a:ext cx="0" cy="4810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Textfeld 19">
            <a:extLst>
              <a:ext uri="{FF2B5EF4-FFF2-40B4-BE49-F238E27FC236}">
                <a16:creationId xmlns:a16="http://schemas.microsoft.com/office/drawing/2014/main" id="{65FB8447-CC90-45B4-860F-027F09737EC9}"/>
              </a:ext>
            </a:extLst>
          </p:cNvPr>
          <p:cNvSpPr txBox="1"/>
          <p:nvPr/>
        </p:nvSpPr>
        <p:spPr>
          <a:xfrm>
            <a:off x="4862594" y="3769907"/>
            <a:ext cx="109011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Audio ein/aus</a:t>
            </a:r>
          </a:p>
        </p:txBody>
      </p:sp>
      <p:cxnSp>
        <p:nvCxnSpPr>
          <p:cNvPr id="21" name="Gerade Verbindung mit Pfeil 20">
            <a:extLst>
              <a:ext uri="{FF2B5EF4-FFF2-40B4-BE49-F238E27FC236}">
                <a16:creationId xmlns:a16="http://schemas.microsoft.com/office/drawing/2014/main" id="{5DC22B89-BC6F-440D-A963-4F51B48FAF60}"/>
              </a:ext>
            </a:extLst>
          </p:cNvPr>
          <p:cNvCxnSpPr/>
          <p:nvPr/>
        </p:nvCxnSpPr>
        <p:spPr>
          <a:xfrm flipV="1">
            <a:off x="3977605" y="3101767"/>
            <a:ext cx="0" cy="4810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 name="Bildschirmfoto 2020-10-27 um 20.19.41.png" descr="Bildschirmfoto 2020-10-27 um 20.19.41.png">
            <a:extLst>
              <a:ext uri="{FF2B5EF4-FFF2-40B4-BE49-F238E27FC236}">
                <a16:creationId xmlns:a16="http://schemas.microsoft.com/office/drawing/2014/main" id="{241057F1-8FCB-422B-A545-CAAF7B16F439}"/>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01472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B09D228D-0203-414E-A3D8-BA6B9CE7ECEF}"/>
              </a:ext>
            </a:extLst>
          </p:cNvPr>
          <p:cNvPicPr>
            <a:picLocks noChangeAspect="1"/>
          </p:cNvPicPr>
          <p:nvPr/>
        </p:nvPicPr>
        <p:blipFill rotWithShape="1">
          <a:blip r:embed="rId2"/>
          <a:srcRect b="39153"/>
          <a:stretch/>
        </p:blipFill>
        <p:spPr>
          <a:xfrm>
            <a:off x="6619108" y="687789"/>
            <a:ext cx="5017370" cy="5482421"/>
          </a:xfrm>
          <a:prstGeom prst="rect">
            <a:avLst/>
          </a:prstGeom>
        </p:spPr>
      </p:pic>
      <p:sp>
        <p:nvSpPr>
          <p:cNvPr id="6" name="Textfeld 5">
            <a:extLst>
              <a:ext uri="{FF2B5EF4-FFF2-40B4-BE49-F238E27FC236}">
                <a16:creationId xmlns:a16="http://schemas.microsoft.com/office/drawing/2014/main" id="{AB19F3DF-6657-423F-8789-C321137C76CB}"/>
              </a:ext>
            </a:extLst>
          </p:cNvPr>
          <p:cNvSpPr txBox="1"/>
          <p:nvPr/>
        </p:nvSpPr>
        <p:spPr>
          <a:xfrm>
            <a:off x="1341912" y="878774"/>
            <a:ext cx="9429007" cy="415498"/>
          </a:xfrm>
          <a:prstGeom prst="rect">
            <a:avLst/>
          </a:prstGeom>
          <a:noFill/>
        </p:spPr>
        <p:txBody>
          <a:bodyPr wrap="square" rtlCol="0">
            <a:spAutoFit/>
          </a:bodyPr>
          <a:lstStyle/>
          <a:p>
            <a:r>
              <a:rPr lang="de-DE" sz="2100" dirty="0"/>
              <a:t>Umfrage starten</a:t>
            </a:r>
          </a:p>
        </p:txBody>
      </p:sp>
      <p:cxnSp>
        <p:nvCxnSpPr>
          <p:cNvPr id="7" name="Gerade Verbindung mit Pfeil 6">
            <a:extLst>
              <a:ext uri="{FF2B5EF4-FFF2-40B4-BE49-F238E27FC236}">
                <a16:creationId xmlns:a16="http://schemas.microsoft.com/office/drawing/2014/main" id="{087D48C8-5B46-4441-92C5-70BD2DEE4993}"/>
              </a:ext>
            </a:extLst>
          </p:cNvPr>
          <p:cNvCxnSpPr>
            <a:cxnSpLocks/>
          </p:cNvCxnSpPr>
          <p:nvPr/>
        </p:nvCxnSpPr>
        <p:spPr>
          <a:xfrm>
            <a:off x="5692877" y="579949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59C432C-95BE-436C-99F1-D608399F3F68}"/>
              </a:ext>
            </a:extLst>
          </p:cNvPr>
          <p:cNvSpPr txBox="1"/>
          <p:nvPr/>
        </p:nvSpPr>
        <p:spPr>
          <a:xfrm>
            <a:off x="3008671" y="5217383"/>
            <a:ext cx="2448232" cy="923330"/>
          </a:xfrm>
          <a:prstGeom prst="rect">
            <a:avLst/>
          </a:prstGeom>
          <a:noFill/>
        </p:spPr>
        <p:txBody>
          <a:bodyPr wrap="square" rtlCol="0">
            <a:spAutoFit/>
          </a:bodyPr>
          <a:lstStyle/>
          <a:p>
            <a:r>
              <a:rPr lang="de-DE" dirty="0"/>
              <a:t>eigene Antwortmöglichkeiten eingeben (bis zu 5)</a:t>
            </a:r>
          </a:p>
        </p:txBody>
      </p:sp>
      <p:pic>
        <p:nvPicPr>
          <p:cNvPr id="2" name="Bildschirmfoto 2020-10-27 um 20.19.41.png" descr="Bildschirmfoto 2020-10-27 um 20.19.41.png">
            <a:extLst>
              <a:ext uri="{FF2B5EF4-FFF2-40B4-BE49-F238E27FC236}">
                <a16:creationId xmlns:a16="http://schemas.microsoft.com/office/drawing/2014/main" id="{82E74662-9D9A-41CF-A92E-A0301628C221}"/>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47128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76794103-F9D4-410B-AA7A-F32DDEC0F685}"/>
              </a:ext>
            </a:extLst>
          </p:cNvPr>
          <p:cNvPicPr>
            <a:picLocks noChangeAspect="1"/>
          </p:cNvPicPr>
          <p:nvPr/>
        </p:nvPicPr>
        <p:blipFill rotWithShape="1">
          <a:blip r:embed="rId2">
            <a:extLst>
              <a:ext uri="{28A0092B-C50C-407E-A947-70E740481C1C}">
                <a14:useLocalDpi xmlns:a14="http://schemas.microsoft.com/office/drawing/2010/main" val="0"/>
              </a:ext>
            </a:extLst>
          </a:blip>
          <a:srcRect l="-175" t="-368" r="40692" b="368"/>
          <a:stretch/>
        </p:blipFill>
        <p:spPr>
          <a:xfrm>
            <a:off x="3588775" y="1425133"/>
            <a:ext cx="5014450" cy="4007733"/>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B7D2A48E-B0D1-4B85-8945-0105C4AED0AB}"/>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45375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descr="Ein Bild, das Text enthält.&#10;&#10;Automatisch generierte Beschreibung">
            <a:extLst>
              <a:ext uri="{FF2B5EF4-FFF2-40B4-BE49-F238E27FC236}">
                <a16:creationId xmlns:a16="http://schemas.microsoft.com/office/drawing/2014/main" id="{E9C30CED-4B21-4085-8D71-860A6706E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00360"/>
            <a:ext cx="8745793" cy="5592456"/>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CDED2001-86FE-4299-A56A-5EAC1E14FE1E}"/>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332711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descr="Ein Bild, das Text enthält.&#10;&#10;Automatisch generierte Beschreibung">
            <a:extLst>
              <a:ext uri="{FF2B5EF4-FFF2-40B4-BE49-F238E27FC236}">
                <a16:creationId xmlns:a16="http://schemas.microsoft.com/office/drawing/2014/main" id="{0F2B7D96-D0CB-43E4-B567-128C5C063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762" y="1233487"/>
            <a:ext cx="6086475" cy="4391025"/>
          </a:xfrm>
          <a:prstGeom prst="rect">
            <a:avLst/>
          </a:prstGeom>
        </p:spPr>
      </p:pic>
      <p:sp>
        <p:nvSpPr>
          <p:cNvPr id="7" name="Textfeld 6">
            <a:extLst>
              <a:ext uri="{FF2B5EF4-FFF2-40B4-BE49-F238E27FC236}">
                <a16:creationId xmlns:a16="http://schemas.microsoft.com/office/drawing/2014/main" id="{7BFC7D0B-5995-4F8A-AF38-8B93430652C6}"/>
              </a:ext>
            </a:extLst>
          </p:cNvPr>
          <p:cNvSpPr txBox="1"/>
          <p:nvPr/>
        </p:nvSpPr>
        <p:spPr>
          <a:xfrm>
            <a:off x="4038600" y="4928249"/>
            <a:ext cx="855407" cy="415498"/>
          </a:xfrm>
          <a:prstGeom prst="rect">
            <a:avLst/>
          </a:prstGeom>
          <a:noFill/>
        </p:spPr>
        <p:txBody>
          <a:bodyPr wrap="square" rtlCol="0">
            <a:spAutoFit/>
          </a:bodyPr>
          <a:lstStyle/>
          <a:p>
            <a:r>
              <a:rPr lang="de-DE" sz="2100" b="1" dirty="0">
                <a:solidFill>
                  <a:srgbClr val="FF0000"/>
                </a:solidFill>
              </a:rPr>
              <a:t>1.</a:t>
            </a:r>
          </a:p>
        </p:txBody>
      </p:sp>
      <p:sp>
        <p:nvSpPr>
          <p:cNvPr id="9" name="Textfeld 8">
            <a:extLst>
              <a:ext uri="{FF2B5EF4-FFF2-40B4-BE49-F238E27FC236}">
                <a16:creationId xmlns:a16="http://schemas.microsoft.com/office/drawing/2014/main" id="{4D10B312-6858-4C06-A4D4-ADB39E73D799}"/>
              </a:ext>
            </a:extLst>
          </p:cNvPr>
          <p:cNvSpPr txBox="1"/>
          <p:nvPr/>
        </p:nvSpPr>
        <p:spPr>
          <a:xfrm>
            <a:off x="6095999" y="3221250"/>
            <a:ext cx="855407" cy="415498"/>
          </a:xfrm>
          <a:prstGeom prst="rect">
            <a:avLst/>
          </a:prstGeom>
          <a:noFill/>
        </p:spPr>
        <p:txBody>
          <a:bodyPr wrap="square" rtlCol="0">
            <a:spAutoFit/>
          </a:bodyPr>
          <a:lstStyle/>
          <a:p>
            <a:r>
              <a:rPr lang="de-DE" sz="2100" b="1" dirty="0">
                <a:solidFill>
                  <a:srgbClr val="FF0000"/>
                </a:solidFill>
              </a:rPr>
              <a:t>2.</a:t>
            </a:r>
          </a:p>
        </p:txBody>
      </p:sp>
      <p:sp>
        <p:nvSpPr>
          <p:cNvPr id="11" name="Textfeld 10">
            <a:extLst>
              <a:ext uri="{FF2B5EF4-FFF2-40B4-BE49-F238E27FC236}">
                <a16:creationId xmlns:a16="http://schemas.microsoft.com/office/drawing/2014/main" id="{614D0402-5D02-4488-8BE5-CFA0DF2D4329}"/>
              </a:ext>
            </a:extLst>
          </p:cNvPr>
          <p:cNvSpPr txBox="1"/>
          <p:nvPr/>
        </p:nvSpPr>
        <p:spPr>
          <a:xfrm>
            <a:off x="7887929" y="1025738"/>
            <a:ext cx="855407" cy="415498"/>
          </a:xfrm>
          <a:prstGeom prst="rect">
            <a:avLst/>
          </a:prstGeom>
          <a:noFill/>
        </p:spPr>
        <p:txBody>
          <a:bodyPr wrap="square" rtlCol="0">
            <a:spAutoFit/>
          </a:bodyPr>
          <a:lstStyle/>
          <a:p>
            <a:r>
              <a:rPr lang="de-DE" sz="2100" b="1" dirty="0">
                <a:solidFill>
                  <a:srgbClr val="FF0000"/>
                </a:solidFill>
              </a:rPr>
              <a:t>3.</a:t>
            </a:r>
          </a:p>
        </p:txBody>
      </p:sp>
    </p:spTree>
    <p:extLst>
      <p:ext uri="{BB962C8B-B14F-4D97-AF65-F5344CB8AC3E}">
        <p14:creationId xmlns:p14="http://schemas.microsoft.com/office/powerpoint/2010/main" val="578759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76794103-F9D4-410B-AA7A-F32DDEC0F685}"/>
              </a:ext>
            </a:extLst>
          </p:cNvPr>
          <p:cNvPicPr>
            <a:picLocks noChangeAspect="1"/>
          </p:cNvPicPr>
          <p:nvPr/>
        </p:nvPicPr>
        <p:blipFill rotWithShape="1">
          <a:blip r:embed="rId2">
            <a:extLst>
              <a:ext uri="{28A0092B-C50C-407E-A947-70E740481C1C}">
                <a14:useLocalDpi xmlns:a14="http://schemas.microsoft.com/office/drawing/2010/main" val="0"/>
              </a:ext>
            </a:extLst>
          </a:blip>
          <a:srcRect l="-175" t="-368" r="40692" b="368"/>
          <a:stretch/>
        </p:blipFill>
        <p:spPr>
          <a:xfrm>
            <a:off x="3588775" y="1425133"/>
            <a:ext cx="5014450" cy="4007733"/>
          </a:xfrm>
          <a:prstGeom prst="rect">
            <a:avLst/>
          </a:prstGeom>
        </p:spPr>
      </p:pic>
    </p:spTree>
    <p:extLst>
      <p:ext uri="{BB962C8B-B14F-4D97-AF65-F5344CB8AC3E}">
        <p14:creationId xmlns:p14="http://schemas.microsoft.com/office/powerpoint/2010/main" val="373501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87F80590-8049-4AA2-BE54-682527E1B91F}"/>
              </a:ext>
            </a:extLst>
          </p:cNvPr>
          <p:cNvPicPr>
            <a:picLocks noChangeAspect="1"/>
          </p:cNvPicPr>
          <p:nvPr/>
        </p:nvPicPr>
        <p:blipFill>
          <a:blip r:embed="rId2"/>
          <a:stretch>
            <a:fillRect/>
          </a:stretch>
        </p:blipFill>
        <p:spPr>
          <a:xfrm>
            <a:off x="2050027" y="1268395"/>
            <a:ext cx="8119628" cy="4335992"/>
          </a:xfrm>
          <a:prstGeom prst="rect">
            <a:avLst/>
          </a:prstGeom>
        </p:spPr>
      </p:pic>
    </p:spTree>
    <p:extLst>
      <p:ext uri="{BB962C8B-B14F-4D97-AF65-F5344CB8AC3E}">
        <p14:creationId xmlns:p14="http://schemas.microsoft.com/office/powerpoint/2010/main" val="3711682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lstStyle/>
          <a:p>
            <a:r>
              <a:rPr lang="de-DE" dirty="0"/>
              <a:t>Wie melde ich mich beim Medienzentrum an? </a:t>
            </a:r>
          </a:p>
        </p:txBody>
      </p:sp>
      <p:sp>
        <p:nvSpPr>
          <p:cNvPr id="3" name="Untertitel 2">
            <a:extLst>
              <a:ext uri="{FF2B5EF4-FFF2-40B4-BE49-F238E27FC236}">
                <a16:creationId xmlns:a16="http://schemas.microsoft.com/office/drawing/2014/main" id="{A756DA99-8332-4EE7-B55D-F171EC9C8367}"/>
              </a:ext>
            </a:extLst>
          </p:cNvPr>
          <p:cNvSpPr>
            <a:spLocks noGrp="1"/>
          </p:cNvSpPr>
          <p:nvPr>
            <p:ph type="subTitle" idx="1"/>
          </p:nvPr>
        </p:nvSpPr>
        <p:spPr>
          <a:xfrm>
            <a:off x="1524000" y="4262284"/>
            <a:ext cx="9144000" cy="995516"/>
          </a:xfrm>
        </p:spPr>
        <p:txBody>
          <a:bodyPr/>
          <a:lstStyle/>
          <a:p>
            <a:r>
              <a:rPr lang="de-DE" dirty="0">
                <a:hlinkClick r:id="rId2"/>
              </a:rPr>
              <a:t>https://ll.medienzentrumonline.eu</a:t>
            </a:r>
            <a:endParaRPr lang="de-DE" dirty="0"/>
          </a:p>
          <a:p>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Bildschirmfoto 2020-10-27 um 20.19.41.png" descr="Bildschirmfoto 2020-10-27 um 20.19.41.png">
            <a:extLst>
              <a:ext uri="{FF2B5EF4-FFF2-40B4-BE49-F238E27FC236}">
                <a16:creationId xmlns:a16="http://schemas.microsoft.com/office/drawing/2014/main" id="{C283BBA3-39E9-456F-A01E-CA64A8B2AB82}"/>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585373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63C19730-47AA-44FF-8183-190FDE1C51DC}"/>
              </a:ext>
            </a:extLst>
          </p:cNvPr>
          <p:cNvPicPr>
            <a:picLocks noChangeAspect="1"/>
          </p:cNvPicPr>
          <p:nvPr/>
        </p:nvPicPr>
        <p:blipFill rotWithShape="1">
          <a:blip r:embed="rId2"/>
          <a:srcRect b="14337"/>
          <a:stretch/>
        </p:blipFill>
        <p:spPr>
          <a:xfrm>
            <a:off x="1014412" y="1114425"/>
            <a:ext cx="5283149" cy="2784169"/>
          </a:xfrm>
          <a:prstGeom prst="rect">
            <a:avLst/>
          </a:prstGeom>
        </p:spPr>
      </p:pic>
      <p:pic>
        <p:nvPicPr>
          <p:cNvPr id="6" name="Grafik 5">
            <a:extLst>
              <a:ext uri="{FF2B5EF4-FFF2-40B4-BE49-F238E27FC236}">
                <a16:creationId xmlns:a16="http://schemas.microsoft.com/office/drawing/2014/main" id="{72036FD6-FC28-429C-965D-220298DD2585}"/>
              </a:ext>
            </a:extLst>
          </p:cNvPr>
          <p:cNvPicPr>
            <a:picLocks noChangeAspect="1"/>
          </p:cNvPicPr>
          <p:nvPr/>
        </p:nvPicPr>
        <p:blipFill>
          <a:blip r:embed="rId3"/>
          <a:stretch>
            <a:fillRect/>
          </a:stretch>
        </p:blipFill>
        <p:spPr>
          <a:xfrm>
            <a:off x="7081838" y="2666693"/>
            <a:ext cx="4095750" cy="3028950"/>
          </a:xfrm>
          <a:prstGeom prst="rect">
            <a:avLst/>
          </a:prstGeom>
        </p:spPr>
      </p:pic>
      <p:sp>
        <p:nvSpPr>
          <p:cNvPr id="7" name="Textfeld 6">
            <a:extLst>
              <a:ext uri="{FF2B5EF4-FFF2-40B4-BE49-F238E27FC236}">
                <a16:creationId xmlns:a16="http://schemas.microsoft.com/office/drawing/2014/main" id="{41B5EF01-8DCC-4D23-BFB2-AE6CF96C79A3}"/>
              </a:ext>
            </a:extLst>
          </p:cNvPr>
          <p:cNvSpPr txBox="1"/>
          <p:nvPr/>
        </p:nvSpPr>
        <p:spPr>
          <a:xfrm flipH="1">
            <a:off x="1874519" y="1575312"/>
            <a:ext cx="499971" cy="415498"/>
          </a:xfrm>
          <a:prstGeom prst="rect">
            <a:avLst/>
          </a:prstGeom>
          <a:noFill/>
        </p:spPr>
        <p:txBody>
          <a:bodyPr wrap="square" rtlCol="0">
            <a:spAutoFit/>
          </a:bodyPr>
          <a:lstStyle/>
          <a:p>
            <a:r>
              <a:rPr lang="de-DE" sz="2100" dirty="0">
                <a:solidFill>
                  <a:srgbClr val="FF0000"/>
                </a:solidFill>
              </a:rPr>
              <a:t>1.</a:t>
            </a:r>
          </a:p>
        </p:txBody>
      </p:sp>
      <p:sp>
        <p:nvSpPr>
          <p:cNvPr id="10" name="Textfeld 9">
            <a:extLst>
              <a:ext uri="{FF2B5EF4-FFF2-40B4-BE49-F238E27FC236}">
                <a16:creationId xmlns:a16="http://schemas.microsoft.com/office/drawing/2014/main" id="{171EFF84-1D0D-4E9F-AE8F-F84FC3DE8182}"/>
              </a:ext>
            </a:extLst>
          </p:cNvPr>
          <p:cNvSpPr txBox="1"/>
          <p:nvPr/>
        </p:nvSpPr>
        <p:spPr>
          <a:xfrm>
            <a:off x="7801897" y="4919723"/>
            <a:ext cx="720059" cy="415498"/>
          </a:xfrm>
          <a:prstGeom prst="rect">
            <a:avLst/>
          </a:prstGeom>
          <a:noFill/>
        </p:spPr>
        <p:txBody>
          <a:bodyPr wrap="square" rtlCol="0">
            <a:spAutoFit/>
          </a:bodyPr>
          <a:lstStyle/>
          <a:p>
            <a:r>
              <a:rPr lang="de-DE" sz="2100" b="1" dirty="0">
                <a:solidFill>
                  <a:srgbClr val="FF0000"/>
                </a:solidFill>
              </a:rPr>
              <a:t>2.</a:t>
            </a:r>
          </a:p>
        </p:txBody>
      </p:sp>
      <p:pic>
        <p:nvPicPr>
          <p:cNvPr id="2" name="Bildschirmfoto 2020-10-27 um 20.19.41.png" descr="Bildschirmfoto 2020-10-27 um 20.19.41.png">
            <a:extLst>
              <a:ext uri="{FF2B5EF4-FFF2-40B4-BE49-F238E27FC236}">
                <a16:creationId xmlns:a16="http://schemas.microsoft.com/office/drawing/2014/main" id="{4796C764-647E-4B93-897E-1FC35192F0EC}"/>
              </a:ext>
            </a:extLst>
          </p:cNvPr>
          <p:cNvPicPr>
            <a:picLocks noChangeAspect="1"/>
          </p:cNvPicPr>
          <p:nvPr/>
        </p:nvPicPr>
        <p:blipFill>
          <a:blip r:embed="rId4"/>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6146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3A1B0618-2E3D-426A-87F3-4834B88DC63A}"/>
              </a:ext>
            </a:extLst>
          </p:cNvPr>
          <p:cNvPicPr>
            <a:picLocks noChangeAspect="1"/>
          </p:cNvPicPr>
          <p:nvPr/>
        </p:nvPicPr>
        <p:blipFill rotWithShape="1">
          <a:blip r:embed="rId2"/>
          <a:srcRect b="49334"/>
          <a:stretch/>
        </p:blipFill>
        <p:spPr>
          <a:xfrm>
            <a:off x="473280" y="717297"/>
            <a:ext cx="6879915" cy="1327354"/>
          </a:xfrm>
          <a:prstGeom prst="rect">
            <a:avLst/>
          </a:prstGeom>
        </p:spPr>
      </p:pic>
      <p:sp>
        <p:nvSpPr>
          <p:cNvPr id="5" name="Textfeld 4">
            <a:extLst>
              <a:ext uri="{FF2B5EF4-FFF2-40B4-BE49-F238E27FC236}">
                <a16:creationId xmlns:a16="http://schemas.microsoft.com/office/drawing/2014/main" id="{A6AED9DC-769D-42D2-95F3-0B0A315F81C0}"/>
              </a:ext>
            </a:extLst>
          </p:cNvPr>
          <p:cNvSpPr txBox="1"/>
          <p:nvPr/>
        </p:nvSpPr>
        <p:spPr>
          <a:xfrm>
            <a:off x="3736258" y="984043"/>
            <a:ext cx="604684" cy="415498"/>
          </a:xfrm>
          <a:prstGeom prst="rect">
            <a:avLst/>
          </a:prstGeom>
          <a:noFill/>
        </p:spPr>
        <p:txBody>
          <a:bodyPr wrap="square" rtlCol="0">
            <a:spAutoFit/>
          </a:bodyPr>
          <a:lstStyle/>
          <a:p>
            <a:r>
              <a:rPr lang="de-DE" sz="2100" b="1" dirty="0">
                <a:solidFill>
                  <a:srgbClr val="FF0000"/>
                </a:solidFill>
              </a:rPr>
              <a:t>3.</a:t>
            </a:r>
          </a:p>
        </p:txBody>
      </p:sp>
      <p:sp>
        <p:nvSpPr>
          <p:cNvPr id="6" name="Textfeld 5">
            <a:extLst>
              <a:ext uri="{FF2B5EF4-FFF2-40B4-BE49-F238E27FC236}">
                <a16:creationId xmlns:a16="http://schemas.microsoft.com/office/drawing/2014/main" id="{A03BA56C-8869-4AD3-9296-F1DA845F6D85}"/>
              </a:ext>
            </a:extLst>
          </p:cNvPr>
          <p:cNvSpPr txBox="1"/>
          <p:nvPr/>
        </p:nvSpPr>
        <p:spPr>
          <a:xfrm>
            <a:off x="3183193" y="2598004"/>
            <a:ext cx="855407" cy="415498"/>
          </a:xfrm>
          <a:prstGeom prst="rect">
            <a:avLst/>
          </a:prstGeom>
          <a:noFill/>
        </p:spPr>
        <p:txBody>
          <a:bodyPr wrap="square" rtlCol="0">
            <a:spAutoFit/>
          </a:bodyPr>
          <a:lstStyle/>
          <a:p>
            <a:r>
              <a:rPr lang="de-DE" sz="2100" b="1" dirty="0">
                <a:solidFill>
                  <a:srgbClr val="FF0000"/>
                </a:solidFill>
              </a:rPr>
              <a:t>4.</a:t>
            </a:r>
          </a:p>
        </p:txBody>
      </p:sp>
      <p:sp>
        <p:nvSpPr>
          <p:cNvPr id="7" name="Textfeld 6">
            <a:extLst>
              <a:ext uri="{FF2B5EF4-FFF2-40B4-BE49-F238E27FC236}">
                <a16:creationId xmlns:a16="http://schemas.microsoft.com/office/drawing/2014/main" id="{0D6FD096-11D2-442B-90CF-60C8E2FFBFCF}"/>
              </a:ext>
            </a:extLst>
          </p:cNvPr>
          <p:cNvSpPr txBox="1"/>
          <p:nvPr/>
        </p:nvSpPr>
        <p:spPr>
          <a:xfrm>
            <a:off x="6390196" y="1057808"/>
            <a:ext cx="4660490" cy="646331"/>
          </a:xfrm>
          <a:prstGeom prst="rect">
            <a:avLst/>
          </a:prstGeom>
          <a:noFill/>
        </p:spPr>
        <p:txBody>
          <a:bodyPr wrap="square" rtlCol="0">
            <a:spAutoFit/>
          </a:bodyPr>
          <a:lstStyle/>
          <a:p>
            <a:r>
              <a:rPr lang="de-DE" dirty="0"/>
              <a:t>… mit schulischer email-Adresse</a:t>
            </a:r>
          </a:p>
          <a:p>
            <a:r>
              <a:rPr lang="de-DE" dirty="0"/>
              <a:t>… dabei eigenes Zugangspasswort anlegen</a:t>
            </a:r>
          </a:p>
        </p:txBody>
      </p:sp>
      <p:sp>
        <p:nvSpPr>
          <p:cNvPr id="8" name="Textfeld 7">
            <a:extLst>
              <a:ext uri="{FF2B5EF4-FFF2-40B4-BE49-F238E27FC236}">
                <a16:creationId xmlns:a16="http://schemas.microsoft.com/office/drawing/2014/main" id="{D37430F7-5396-4DE1-A1C3-DC44C222F055}"/>
              </a:ext>
            </a:extLst>
          </p:cNvPr>
          <p:cNvSpPr txBox="1"/>
          <p:nvPr/>
        </p:nvSpPr>
        <p:spPr>
          <a:xfrm>
            <a:off x="3913237" y="2482095"/>
            <a:ext cx="4660490" cy="1477328"/>
          </a:xfrm>
          <a:prstGeom prst="rect">
            <a:avLst/>
          </a:prstGeom>
          <a:noFill/>
        </p:spPr>
        <p:txBody>
          <a:bodyPr wrap="square" rtlCol="0">
            <a:spAutoFit/>
          </a:bodyPr>
          <a:lstStyle/>
          <a:p>
            <a:r>
              <a:rPr lang="de-DE" dirty="0"/>
              <a:t>Warten Sie nun auf die Bestätigungsmail. Diese wird an die email-Adresse von der Registrierung gesendet. </a:t>
            </a:r>
          </a:p>
          <a:p>
            <a:r>
              <a:rPr lang="de-DE" dirty="0"/>
              <a:t>Nach Erhalt können Sie sich auf der selben Seite </a:t>
            </a:r>
            <a:r>
              <a:rPr lang="de-DE" i="1" dirty="0"/>
              <a:t>Einloggen</a:t>
            </a:r>
            <a:r>
              <a:rPr lang="de-DE" dirty="0"/>
              <a:t>.</a:t>
            </a:r>
          </a:p>
        </p:txBody>
      </p:sp>
      <p:pic>
        <p:nvPicPr>
          <p:cNvPr id="10" name="Grafik 9">
            <a:extLst>
              <a:ext uri="{FF2B5EF4-FFF2-40B4-BE49-F238E27FC236}">
                <a16:creationId xmlns:a16="http://schemas.microsoft.com/office/drawing/2014/main" id="{10DFA35E-8467-4A98-BC02-62E445FB2263}"/>
              </a:ext>
            </a:extLst>
          </p:cNvPr>
          <p:cNvPicPr>
            <a:picLocks noChangeAspect="1"/>
          </p:cNvPicPr>
          <p:nvPr/>
        </p:nvPicPr>
        <p:blipFill rotWithShape="1">
          <a:blip r:embed="rId2"/>
          <a:srcRect b="49334"/>
          <a:stretch/>
        </p:blipFill>
        <p:spPr>
          <a:xfrm>
            <a:off x="5133769" y="4813349"/>
            <a:ext cx="6879915" cy="1327354"/>
          </a:xfrm>
          <a:prstGeom prst="rect">
            <a:avLst/>
          </a:prstGeom>
        </p:spPr>
      </p:pic>
      <p:sp>
        <p:nvSpPr>
          <p:cNvPr id="12" name="Textfeld 11">
            <a:extLst>
              <a:ext uri="{FF2B5EF4-FFF2-40B4-BE49-F238E27FC236}">
                <a16:creationId xmlns:a16="http://schemas.microsoft.com/office/drawing/2014/main" id="{9D374026-2BB8-41AD-A07C-6805C01062CE}"/>
              </a:ext>
            </a:extLst>
          </p:cNvPr>
          <p:cNvSpPr txBox="1"/>
          <p:nvPr/>
        </p:nvSpPr>
        <p:spPr>
          <a:xfrm>
            <a:off x="5534789" y="5061528"/>
            <a:ext cx="855407" cy="415498"/>
          </a:xfrm>
          <a:prstGeom prst="rect">
            <a:avLst/>
          </a:prstGeom>
          <a:noFill/>
        </p:spPr>
        <p:txBody>
          <a:bodyPr wrap="square" rtlCol="0">
            <a:spAutoFit/>
          </a:bodyPr>
          <a:lstStyle/>
          <a:p>
            <a:r>
              <a:rPr lang="de-DE" sz="2100" b="1" dirty="0">
                <a:solidFill>
                  <a:srgbClr val="FF0000"/>
                </a:solidFill>
              </a:rPr>
              <a:t>5.</a:t>
            </a:r>
          </a:p>
        </p:txBody>
      </p:sp>
      <p:pic>
        <p:nvPicPr>
          <p:cNvPr id="2" name="Bildschirmfoto 2020-10-27 um 20.19.41.png" descr="Bildschirmfoto 2020-10-27 um 20.19.41.png">
            <a:extLst>
              <a:ext uri="{FF2B5EF4-FFF2-40B4-BE49-F238E27FC236}">
                <a16:creationId xmlns:a16="http://schemas.microsoft.com/office/drawing/2014/main" id="{91D4DC35-0E03-4F68-A19E-0EB17CD1FB18}"/>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484360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lstStyle/>
          <a:p>
            <a:r>
              <a:rPr lang="de-DE" dirty="0"/>
              <a:t>Wie erstelle ich einen Raum für meine Klasse ein?</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Bildschirmfoto 2020-10-27 um 20.19.41.png" descr="Bildschirmfoto 2020-10-27 um 20.19.41.png">
            <a:extLst>
              <a:ext uri="{FF2B5EF4-FFF2-40B4-BE49-F238E27FC236}">
                <a16:creationId xmlns:a16="http://schemas.microsoft.com/office/drawing/2014/main" id="{54A8D503-EA9B-4C66-B03A-517856EF02D5}"/>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02320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ctrTitle"/>
          </p:nvPr>
        </p:nvSpPr>
        <p:spPr>
          <a:xfrm>
            <a:off x="1106488" y="582396"/>
            <a:ext cx="9144000" cy="1975149"/>
          </a:xfrm>
        </p:spPr>
        <p:txBody>
          <a:bodyPr>
            <a:normAutofit fontScale="90000"/>
          </a:bodyPr>
          <a:lstStyle/>
          <a:p>
            <a:pPr eaLnBrk="1" hangingPunct="1"/>
            <a:br>
              <a:rPr lang="de-DE" b="1" dirty="0"/>
            </a:br>
            <a:br>
              <a:rPr lang="de-DE" b="1" dirty="0"/>
            </a:br>
            <a:br>
              <a:rPr lang="de-DE" b="1" dirty="0"/>
            </a:br>
            <a:br>
              <a:rPr lang="de-DE" b="1" dirty="0"/>
            </a:br>
            <a:br>
              <a:rPr lang="de-DE" b="1" dirty="0"/>
            </a:br>
            <a:r>
              <a:rPr lang="de-DE" b="1" dirty="0"/>
              <a:t>Einführung in die Nutzung als von </a:t>
            </a:r>
            <a:r>
              <a:rPr lang="de-DE" b="1" dirty="0" err="1"/>
              <a:t>BigBlueButton</a:t>
            </a:r>
            <a:r>
              <a:rPr lang="de-DE" b="1" dirty="0"/>
              <a:t> – erste Schritt</a:t>
            </a:r>
          </a:p>
        </p:txBody>
      </p:sp>
      <p:sp>
        <p:nvSpPr>
          <p:cNvPr id="13317" name="Textfeld 6"/>
          <p:cNvSpPr txBox="1">
            <a:spLocks noChangeArrowheads="1"/>
          </p:cNvSpPr>
          <p:nvPr/>
        </p:nvSpPr>
        <p:spPr bwMode="auto">
          <a:xfrm>
            <a:off x="5678488" y="4848225"/>
            <a:ext cx="6361112" cy="12001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Ralf Loheit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Medienpädagogischer Berater digitale Bildung (</a:t>
            </a:r>
            <a:r>
              <a:rPr kumimoji="0" lang="de-DE" sz="1800" b="1" i="0" u="none" strike="noStrike" kern="1200" cap="none" spc="0" normalizeH="0" baseline="0" noProof="0" dirty="0" err="1">
                <a:ln>
                  <a:noFill/>
                </a:ln>
                <a:solidFill>
                  <a:srgbClr val="000000"/>
                </a:solidFill>
                <a:effectLst/>
                <a:uLnTx/>
                <a:uFillTx/>
                <a:latin typeface="Calibri" pitchFamily="34" charset="0"/>
                <a:ea typeface="+mn-ea"/>
                <a:cs typeface="+mn-cs"/>
              </a:rPr>
              <a:t>mBdB</a:t>
            </a: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für die Landkreise Landsberg/Lech und Starnberg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pic>
        <p:nvPicPr>
          <p:cNvPr id="2" name="Grafik 1">
            <a:extLst>
              <a:ext uri="{FF2B5EF4-FFF2-40B4-BE49-F238E27FC236}">
                <a16:creationId xmlns:a16="http://schemas.microsoft.com/office/drawing/2014/main" id="{30047D2A-F1C5-43B5-ADAE-FD600B9E7647}"/>
              </a:ext>
            </a:extLst>
          </p:cNvPr>
          <p:cNvPicPr>
            <a:picLocks noChangeAspect="1"/>
          </p:cNvPicPr>
          <p:nvPr/>
        </p:nvPicPr>
        <p:blipFill>
          <a:blip r:embed="rId2"/>
          <a:stretch>
            <a:fillRect/>
          </a:stretch>
        </p:blipFill>
        <p:spPr>
          <a:xfrm>
            <a:off x="9583382" y="5735637"/>
            <a:ext cx="1284173" cy="719137"/>
          </a:xfrm>
          <a:prstGeom prst="rect">
            <a:avLst/>
          </a:prstGeom>
        </p:spPr>
      </p:pic>
      <p:pic>
        <p:nvPicPr>
          <p:cNvPr id="5" name="Grafik 4">
            <a:extLst>
              <a:ext uri="{FF2B5EF4-FFF2-40B4-BE49-F238E27FC236}">
                <a16:creationId xmlns:a16="http://schemas.microsoft.com/office/drawing/2014/main" id="{ED896A4C-81D5-491B-9A90-7ADBE858D74F}"/>
              </a:ext>
            </a:extLst>
          </p:cNvPr>
          <p:cNvPicPr>
            <a:picLocks noChangeAspect="1"/>
          </p:cNvPicPr>
          <p:nvPr/>
        </p:nvPicPr>
        <p:blipFill rotWithShape="1">
          <a:blip r:embed="rId3"/>
          <a:srcRect t="15027" b="11835"/>
          <a:stretch/>
        </p:blipFill>
        <p:spPr>
          <a:xfrm>
            <a:off x="6096000" y="2576945"/>
            <a:ext cx="3354842" cy="1392938"/>
          </a:xfrm>
          <a:prstGeom prst="rect">
            <a:avLst/>
          </a:prstGeom>
        </p:spPr>
      </p:pic>
      <p:pic>
        <p:nvPicPr>
          <p:cNvPr id="7" name="Grafik 6">
            <a:extLst>
              <a:ext uri="{FF2B5EF4-FFF2-40B4-BE49-F238E27FC236}">
                <a16:creationId xmlns:a16="http://schemas.microsoft.com/office/drawing/2014/main" id="{2CFF9164-95D6-4470-A461-2B710DFE9964}"/>
              </a:ext>
            </a:extLst>
          </p:cNvPr>
          <p:cNvPicPr>
            <a:picLocks noChangeAspect="1"/>
          </p:cNvPicPr>
          <p:nvPr/>
        </p:nvPicPr>
        <p:blipFill>
          <a:blip r:embed="rId4"/>
          <a:stretch>
            <a:fillRect/>
          </a:stretch>
        </p:blipFill>
        <p:spPr>
          <a:xfrm>
            <a:off x="2158710" y="2963944"/>
            <a:ext cx="2622627" cy="1005939"/>
          </a:xfrm>
          <a:prstGeom prst="rect">
            <a:avLst/>
          </a:prstGeom>
        </p:spPr>
      </p:pic>
      <p:sp>
        <p:nvSpPr>
          <p:cNvPr id="12" name="Textfeld 11">
            <a:extLst>
              <a:ext uri="{FF2B5EF4-FFF2-40B4-BE49-F238E27FC236}">
                <a16:creationId xmlns:a16="http://schemas.microsoft.com/office/drawing/2014/main" id="{2A972B01-C443-45EC-8A5E-B559120E494C}"/>
              </a:ext>
            </a:extLst>
          </p:cNvPr>
          <p:cNvSpPr txBox="1"/>
          <p:nvPr/>
        </p:nvSpPr>
        <p:spPr>
          <a:xfrm>
            <a:off x="4152030" y="4257160"/>
            <a:ext cx="6098458" cy="461665"/>
          </a:xfrm>
          <a:prstGeom prst="rect">
            <a:avLst/>
          </a:prstGeom>
          <a:noFill/>
        </p:spPr>
        <p:txBody>
          <a:bodyPr wrap="square">
            <a:spAutoFit/>
          </a:bodyPr>
          <a:lstStyle/>
          <a:p>
            <a:r>
              <a:rPr lang="de-DE" sz="2400" dirty="0"/>
              <a:t>- keine Vorkenntnisse erforderlich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3BF9B179-B022-4DBD-80C2-5F9EA79AB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574" y="2249897"/>
            <a:ext cx="7770482" cy="2358206"/>
          </a:xfrm>
          <a:prstGeom prst="rect">
            <a:avLst/>
          </a:prstGeom>
        </p:spPr>
      </p:pic>
      <p:sp>
        <p:nvSpPr>
          <p:cNvPr id="6" name="Textfeld 5">
            <a:extLst>
              <a:ext uri="{FF2B5EF4-FFF2-40B4-BE49-F238E27FC236}">
                <a16:creationId xmlns:a16="http://schemas.microsoft.com/office/drawing/2014/main" id="{8847F69D-BCC9-4A58-9991-E35E7A814F8D}"/>
              </a:ext>
            </a:extLst>
          </p:cNvPr>
          <p:cNvSpPr txBox="1"/>
          <p:nvPr/>
        </p:nvSpPr>
        <p:spPr>
          <a:xfrm>
            <a:off x="1133167" y="2249897"/>
            <a:ext cx="855407" cy="415498"/>
          </a:xfrm>
          <a:prstGeom prst="rect">
            <a:avLst/>
          </a:prstGeom>
          <a:noFill/>
        </p:spPr>
        <p:txBody>
          <a:bodyPr wrap="square" rtlCol="0">
            <a:spAutoFit/>
          </a:bodyPr>
          <a:lstStyle/>
          <a:p>
            <a:r>
              <a:rPr lang="de-DE" sz="2100" b="1" dirty="0">
                <a:solidFill>
                  <a:srgbClr val="FF0000"/>
                </a:solidFill>
              </a:rPr>
              <a:t>1.</a:t>
            </a:r>
          </a:p>
        </p:txBody>
      </p:sp>
      <p:pic>
        <p:nvPicPr>
          <p:cNvPr id="2" name="Bildschirmfoto 2020-10-27 um 20.19.41.png" descr="Bildschirmfoto 2020-10-27 um 20.19.41.png">
            <a:extLst>
              <a:ext uri="{FF2B5EF4-FFF2-40B4-BE49-F238E27FC236}">
                <a16:creationId xmlns:a16="http://schemas.microsoft.com/office/drawing/2014/main" id="{D0A4824E-6F6D-47F3-B41E-C4A4C1C43CE2}"/>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682136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481D6ADD-1334-47B5-AA5B-6E98F6D391CE}"/>
              </a:ext>
            </a:extLst>
          </p:cNvPr>
          <p:cNvPicPr>
            <a:picLocks noChangeAspect="1"/>
          </p:cNvPicPr>
          <p:nvPr/>
        </p:nvPicPr>
        <p:blipFill rotWithShape="1">
          <a:blip r:embed="rId2"/>
          <a:srcRect l="-250" t="8771" r="250" b="-8771"/>
          <a:stretch/>
        </p:blipFill>
        <p:spPr>
          <a:xfrm>
            <a:off x="2684206" y="136525"/>
            <a:ext cx="5892595" cy="6736001"/>
          </a:xfrm>
          <a:prstGeom prst="rect">
            <a:avLst/>
          </a:prstGeom>
        </p:spPr>
      </p:pic>
      <p:sp>
        <p:nvSpPr>
          <p:cNvPr id="6" name="Textfeld 5">
            <a:extLst>
              <a:ext uri="{FF2B5EF4-FFF2-40B4-BE49-F238E27FC236}">
                <a16:creationId xmlns:a16="http://schemas.microsoft.com/office/drawing/2014/main" id="{7157D198-DFEF-4FEB-9A99-359707321E6F}"/>
              </a:ext>
            </a:extLst>
          </p:cNvPr>
          <p:cNvSpPr txBox="1"/>
          <p:nvPr/>
        </p:nvSpPr>
        <p:spPr>
          <a:xfrm>
            <a:off x="1133167" y="2249897"/>
            <a:ext cx="855407" cy="415498"/>
          </a:xfrm>
          <a:prstGeom prst="rect">
            <a:avLst/>
          </a:prstGeom>
          <a:noFill/>
        </p:spPr>
        <p:txBody>
          <a:bodyPr wrap="square" rtlCol="0">
            <a:spAutoFit/>
          </a:bodyPr>
          <a:lstStyle/>
          <a:p>
            <a:r>
              <a:rPr lang="de-DE" sz="2100" b="1" dirty="0">
                <a:solidFill>
                  <a:srgbClr val="FF0000"/>
                </a:solidFill>
              </a:rPr>
              <a:t>2.</a:t>
            </a:r>
          </a:p>
        </p:txBody>
      </p:sp>
      <p:sp>
        <p:nvSpPr>
          <p:cNvPr id="7" name="Textfeld 6">
            <a:extLst>
              <a:ext uri="{FF2B5EF4-FFF2-40B4-BE49-F238E27FC236}">
                <a16:creationId xmlns:a16="http://schemas.microsoft.com/office/drawing/2014/main" id="{B1A91087-843F-4A0F-B265-7C3488E1924E}"/>
              </a:ext>
            </a:extLst>
          </p:cNvPr>
          <p:cNvSpPr txBox="1"/>
          <p:nvPr/>
        </p:nvSpPr>
        <p:spPr>
          <a:xfrm>
            <a:off x="956187" y="2665395"/>
            <a:ext cx="2064774" cy="646331"/>
          </a:xfrm>
          <a:prstGeom prst="rect">
            <a:avLst/>
          </a:prstGeom>
          <a:noFill/>
        </p:spPr>
        <p:txBody>
          <a:bodyPr wrap="square" rtlCol="0">
            <a:spAutoFit/>
          </a:bodyPr>
          <a:lstStyle/>
          <a:p>
            <a:r>
              <a:rPr lang="de-DE" dirty="0"/>
              <a:t>„Spielregeln festlegen“</a:t>
            </a:r>
          </a:p>
        </p:txBody>
      </p:sp>
      <p:pic>
        <p:nvPicPr>
          <p:cNvPr id="2" name="Bildschirmfoto 2020-10-27 um 20.19.41.png" descr="Bildschirmfoto 2020-10-27 um 20.19.41.png">
            <a:extLst>
              <a:ext uri="{FF2B5EF4-FFF2-40B4-BE49-F238E27FC236}">
                <a16:creationId xmlns:a16="http://schemas.microsoft.com/office/drawing/2014/main" id="{CBEECCD7-199A-40C6-A442-A7714719E168}"/>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14765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normAutofit fontScale="90000"/>
          </a:bodyPr>
          <a:lstStyle/>
          <a:p>
            <a:r>
              <a:rPr lang="de-DE" dirty="0"/>
              <a:t>Wie erstelle ich die Zugangsinformationen für meine Klasse?</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Bildschirmfoto 2020-10-27 um 20.19.41.png" descr="Bildschirmfoto 2020-10-27 um 20.19.41.png">
            <a:extLst>
              <a:ext uri="{FF2B5EF4-FFF2-40B4-BE49-F238E27FC236}">
                <a16:creationId xmlns:a16="http://schemas.microsoft.com/office/drawing/2014/main" id="{0E91DA93-8ABE-4B00-ABAF-61A4AF839D55}"/>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265662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2" name="Grafik 1">
            <a:extLst>
              <a:ext uri="{FF2B5EF4-FFF2-40B4-BE49-F238E27FC236}">
                <a16:creationId xmlns:a16="http://schemas.microsoft.com/office/drawing/2014/main" id="{FDBE283D-EB58-41A1-B29A-CECBF79A0A82}"/>
              </a:ext>
            </a:extLst>
          </p:cNvPr>
          <p:cNvPicPr>
            <a:picLocks noChangeAspect="1"/>
          </p:cNvPicPr>
          <p:nvPr/>
        </p:nvPicPr>
        <p:blipFill rotWithShape="1">
          <a:blip r:embed="rId2"/>
          <a:srcRect l="-250" t="8771" r="250" b="-8771"/>
          <a:stretch/>
        </p:blipFill>
        <p:spPr>
          <a:xfrm>
            <a:off x="2684206" y="136525"/>
            <a:ext cx="5892595" cy="6736001"/>
          </a:xfrm>
          <a:prstGeom prst="rect">
            <a:avLst/>
          </a:prstGeom>
        </p:spPr>
      </p:pic>
      <p:sp>
        <p:nvSpPr>
          <p:cNvPr id="6" name="Textfeld 5">
            <a:extLst>
              <a:ext uri="{FF2B5EF4-FFF2-40B4-BE49-F238E27FC236}">
                <a16:creationId xmlns:a16="http://schemas.microsoft.com/office/drawing/2014/main" id="{B95FEDF4-25C1-4F8C-9D1A-B811DA34363E}"/>
              </a:ext>
            </a:extLst>
          </p:cNvPr>
          <p:cNvSpPr txBox="1"/>
          <p:nvPr/>
        </p:nvSpPr>
        <p:spPr>
          <a:xfrm>
            <a:off x="3389671" y="4963601"/>
            <a:ext cx="855407" cy="415498"/>
          </a:xfrm>
          <a:prstGeom prst="rect">
            <a:avLst/>
          </a:prstGeom>
          <a:noFill/>
        </p:spPr>
        <p:txBody>
          <a:bodyPr wrap="square" rtlCol="0">
            <a:spAutoFit/>
          </a:bodyPr>
          <a:lstStyle/>
          <a:p>
            <a:r>
              <a:rPr lang="de-DE" sz="2100" b="1" dirty="0">
                <a:solidFill>
                  <a:srgbClr val="FF0000"/>
                </a:solidFill>
              </a:rPr>
              <a:t>1.</a:t>
            </a:r>
          </a:p>
        </p:txBody>
      </p:sp>
      <p:pic>
        <p:nvPicPr>
          <p:cNvPr id="3" name="Bildschirmfoto 2020-10-27 um 20.19.41.png" descr="Bildschirmfoto 2020-10-27 um 20.19.41.png">
            <a:extLst>
              <a:ext uri="{FF2B5EF4-FFF2-40B4-BE49-F238E27FC236}">
                <a16:creationId xmlns:a16="http://schemas.microsoft.com/office/drawing/2014/main" id="{33035311-672B-4CCB-817E-F18EF5308E30}"/>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996595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483F11CD-D375-4E67-95BA-BDDE6A4D729D}"/>
              </a:ext>
            </a:extLst>
          </p:cNvPr>
          <p:cNvPicPr>
            <a:picLocks noChangeAspect="1"/>
          </p:cNvPicPr>
          <p:nvPr/>
        </p:nvPicPr>
        <p:blipFill>
          <a:blip r:embed="rId2"/>
          <a:stretch>
            <a:fillRect/>
          </a:stretch>
        </p:blipFill>
        <p:spPr>
          <a:xfrm>
            <a:off x="1681622" y="2654710"/>
            <a:ext cx="9040341" cy="1281419"/>
          </a:xfrm>
          <a:prstGeom prst="rect">
            <a:avLst/>
          </a:prstGeom>
        </p:spPr>
      </p:pic>
      <p:sp>
        <p:nvSpPr>
          <p:cNvPr id="6" name="Textfeld 5">
            <a:extLst>
              <a:ext uri="{FF2B5EF4-FFF2-40B4-BE49-F238E27FC236}">
                <a16:creationId xmlns:a16="http://schemas.microsoft.com/office/drawing/2014/main" id="{93C7442C-943F-4D81-9986-52955C067116}"/>
              </a:ext>
            </a:extLst>
          </p:cNvPr>
          <p:cNvSpPr txBox="1"/>
          <p:nvPr/>
        </p:nvSpPr>
        <p:spPr>
          <a:xfrm>
            <a:off x="1253918" y="2654710"/>
            <a:ext cx="855407" cy="415498"/>
          </a:xfrm>
          <a:prstGeom prst="rect">
            <a:avLst/>
          </a:prstGeom>
          <a:noFill/>
        </p:spPr>
        <p:txBody>
          <a:bodyPr wrap="square" rtlCol="0">
            <a:spAutoFit/>
          </a:bodyPr>
          <a:lstStyle/>
          <a:p>
            <a:r>
              <a:rPr lang="de-DE" sz="2100" b="1" dirty="0">
                <a:solidFill>
                  <a:srgbClr val="FF0000"/>
                </a:solidFill>
              </a:rPr>
              <a:t>2.</a:t>
            </a:r>
          </a:p>
        </p:txBody>
      </p:sp>
      <p:pic>
        <p:nvPicPr>
          <p:cNvPr id="2" name="Bildschirmfoto 2020-10-27 um 20.19.41.png" descr="Bildschirmfoto 2020-10-27 um 20.19.41.png">
            <a:extLst>
              <a:ext uri="{FF2B5EF4-FFF2-40B4-BE49-F238E27FC236}">
                <a16:creationId xmlns:a16="http://schemas.microsoft.com/office/drawing/2014/main" id="{09EE4306-1E43-4CD1-8919-B73ADED92B13}"/>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42450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lstStyle/>
          <a:p>
            <a:r>
              <a:rPr lang="de-DE" dirty="0"/>
              <a:t>Wie starte ich meinen Raum?</a:t>
            </a:r>
          </a:p>
        </p:txBody>
      </p:sp>
      <p:sp>
        <p:nvSpPr>
          <p:cNvPr id="3" name="Untertitel 2">
            <a:extLst>
              <a:ext uri="{FF2B5EF4-FFF2-40B4-BE49-F238E27FC236}">
                <a16:creationId xmlns:a16="http://schemas.microsoft.com/office/drawing/2014/main" id="{A756DA99-8332-4EE7-B55D-F171EC9C8367}"/>
              </a:ext>
            </a:extLst>
          </p:cNvPr>
          <p:cNvSpPr>
            <a:spLocks noGrp="1"/>
          </p:cNvSpPr>
          <p:nvPr>
            <p:ph type="subTitle" idx="1"/>
          </p:nvPr>
        </p:nvSpPr>
        <p:spPr/>
        <p:txBody>
          <a:bodyPr/>
          <a:lstStyle/>
          <a:p>
            <a:r>
              <a:rPr lang="de-DE" dirty="0"/>
              <a:t>inkl. Einstellungen für Audio- und Videoübertragung</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Bildschirmfoto 2020-10-27 um 20.19.41.png" descr="Bildschirmfoto 2020-10-27 um 20.19.41.png">
            <a:extLst>
              <a:ext uri="{FF2B5EF4-FFF2-40B4-BE49-F238E27FC236}">
                <a16:creationId xmlns:a16="http://schemas.microsoft.com/office/drawing/2014/main" id="{EDF3CE91-01AE-4ECA-8C38-E09893A07881}"/>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134560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26719449-7F68-4A1F-B3C2-2D5C0A763982}"/>
              </a:ext>
            </a:extLst>
          </p:cNvPr>
          <p:cNvPicPr>
            <a:picLocks noChangeAspect="1"/>
          </p:cNvPicPr>
          <p:nvPr/>
        </p:nvPicPr>
        <p:blipFill rotWithShape="1">
          <a:blip r:embed="rId2"/>
          <a:srcRect l="2782" t="12885" r="3710" b="66890"/>
          <a:stretch/>
        </p:blipFill>
        <p:spPr>
          <a:xfrm>
            <a:off x="395748" y="1710814"/>
            <a:ext cx="11400503" cy="1386348"/>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3DFFE179-191D-4990-AAEF-C752F6C8B887}"/>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778384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AFC7048B-5AE2-4C5E-9776-722A8987B37D}"/>
              </a:ext>
            </a:extLst>
          </p:cNvPr>
          <p:cNvPicPr>
            <a:picLocks noChangeAspect="1"/>
          </p:cNvPicPr>
          <p:nvPr/>
        </p:nvPicPr>
        <p:blipFill>
          <a:blip r:embed="rId2"/>
          <a:stretch>
            <a:fillRect/>
          </a:stretch>
        </p:blipFill>
        <p:spPr>
          <a:xfrm>
            <a:off x="2398417" y="1304878"/>
            <a:ext cx="8509051" cy="4248241"/>
          </a:xfrm>
          <a:prstGeom prst="rect">
            <a:avLst/>
          </a:prstGeom>
        </p:spPr>
      </p:pic>
      <p:cxnSp>
        <p:nvCxnSpPr>
          <p:cNvPr id="5" name="Gerade Verbindung mit Pfeil 4">
            <a:extLst>
              <a:ext uri="{FF2B5EF4-FFF2-40B4-BE49-F238E27FC236}">
                <a16:creationId xmlns:a16="http://schemas.microsoft.com/office/drawing/2014/main" id="{E4D1841E-798B-47A8-8FB0-E9FCF6C60CEA}"/>
              </a:ext>
            </a:extLst>
          </p:cNvPr>
          <p:cNvCxnSpPr>
            <a:cxnSpLocks/>
          </p:cNvCxnSpPr>
          <p:nvPr/>
        </p:nvCxnSpPr>
        <p:spPr>
          <a:xfrm>
            <a:off x="3790335" y="4564625"/>
            <a:ext cx="1080243" cy="1"/>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905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26719449-7F68-4A1F-B3C2-2D5C0A763982}"/>
              </a:ext>
            </a:extLst>
          </p:cNvPr>
          <p:cNvPicPr>
            <a:picLocks noChangeAspect="1"/>
          </p:cNvPicPr>
          <p:nvPr/>
        </p:nvPicPr>
        <p:blipFill rotWithShape="1">
          <a:blip r:embed="rId2"/>
          <a:srcRect l="2782" t="12885" r="3710" b="66890"/>
          <a:stretch/>
        </p:blipFill>
        <p:spPr>
          <a:xfrm>
            <a:off x="395748" y="1710814"/>
            <a:ext cx="11400503" cy="1386348"/>
          </a:xfrm>
          <a:prstGeom prst="rect">
            <a:avLst/>
          </a:prstGeom>
        </p:spPr>
      </p:pic>
      <p:cxnSp>
        <p:nvCxnSpPr>
          <p:cNvPr id="5" name="Gerade Verbindung mit Pfeil 4">
            <a:extLst>
              <a:ext uri="{FF2B5EF4-FFF2-40B4-BE49-F238E27FC236}">
                <a16:creationId xmlns:a16="http://schemas.microsoft.com/office/drawing/2014/main" id="{30DD7B77-3EAD-4D00-B748-C3619443A09C}"/>
              </a:ext>
            </a:extLst>
          </p:cNvPr>
          <p:cNvCxnSpPr>
            <a:cxnSpLocks/>
          </p:cNvCxnSpPr>
          <p:nvPr/>
        </p:nvCxnSpPr>
        <p:spPr>
          <a:xfrm flipV="1">
            <a:off x="9601200" y="2920181"/>
            <a:ext cx="0" cy="1165122"/>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2" name="Bildschirmfoto 2020-10-27 um 20.19.41.png" descr="Bildschirmfoto 2020-10-27 um 20.19.41.png">
            <a:extLst>
              <a:ext uri="{FF2B5EF4-FFF2-40B4-BE49-F238E27FC236}">
                <a16:creationId xmlns:a16="http://schemas.microsoft.com/office/drawing/2014/main" id="{F5C6C053-2CAB-4CC5-ADA4-DE89EFD71449}"/>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131196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Grafik 5">
            <a:extLst>
              <a:ext uri="{FF2B5EF4-FFF2-40B4-BE49-F238E27FC236}">
                <a16:creationId xmlns:a16="http://schemas.microsoft.com/office/drawing/2014/main" id="{6F7D7178-7024-4784-8C9B-37379C55C87F}"/>
              </a:ext>
            </a:extLst>
          </p:cNvPr>
          <p:cNvPicPr>
            <a:picLocks noChangeAspect="1"/>
          </p:cNvPicPr>
          <p:nvPr/>
        </p:nvPicPr>
        <p:blipFill>
          <a:blip r:embed="rId2"/>
          <a:stretch>
            <a:fillRect/>
          </a:stretch>
        </p:blipFill>
        <p:spPr>
          <a:xfrm>
            <a:off x="1578079" y="136525"/>
            <a:ext cx="8568812" cy="5115222"/>
          </a:xfrm>
          <a:prstGeom prst="rect">
            <a:avLst/>
          </a:prstGeom>
        </p:spPr>
      </p:pic>
      <p:cxnSp>
        <p:nvCxnSpPr>
          <p:cNvPr id="7" name="Gerade Verbindung mit Pfeil 6">
            <a:extLst>
              <a:ext uri="{FF2B5EF4-FFF2-40B4-BE49-F238E27FC236}">
                <a16:creationId xmlns:a16="http://schemas.microsoft.com/office/drawing/2014/main" id="{B1C80567-C330-4B88-98EF-7D56C631F204}"/>
              </a:ext>
            </a:extLst>
          </p:cNvPr>
          <p:cNvCxnSpPr>
            <a:cxnSpLocks/>
          </p:cNvCxnSpPr>
          <p:nvPr/>
        </p:nvCxnSpPr>
        <p:spPr>
          <a:xfrm flipV="1">
            <a:off x="2315497" y="3215148"/>
            <a:ext cx="1401097" cy="884904"/>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35E4BA60-088F-42D8-84F7-DC759810E35E}"/>
              </a:ext>
            </a:extLst>
          </p:cNvPr>
          <p:cNvSpPr txBox="1"/>
          <p:nvPr/>
        </p:nvSpPr>
        <p:spPr>
          <a:xfrm>
            <a:off x="7093974" y="5272108"/>
            <a:ext cx="3052917" cy="923330"/>
          </a:xfrm>
          <a:prstGeom prst="rect">
            <a:avLst/>
          </a:prstGeom>
          <a:noFill/>
        </p:spPr>
        <p:txBody>
          <a:bodyPr wrap="square" rtlCol="0">
            <a:spAutoFit/>
          </a:bodyPr>
          <a:lstStyle/>
          <a:p>
            <a:r>
              <a:rPr lang="de-DE" dirty="0"/>
              <a:t>Auch bei der Freigabe der Kamera bekommen Sie ein solches Dialogfeld.</a:t>
            </a:r>
          </a:p>
        </p:txBody>
      </p:sp>
      <p:pic>
        <p:nvPicPr>
          <p:cNvPr id="2" name="Bildschirmfoto 2020-10-27 um 20.19.41.png" descr="Bildschirmfoto 2020-10-27 um 20.19.41.png">
            <a:extLst>
              <a:ext uri="{FF2B5EF4-FFF2-40B4-BE49-F238E27FC236}">
                <a16:creationId xmlns:a16="http://schemas.microsoft.com/office/drawing/2014/main" id="{73CB0993-0E6B-4D9C-8F75-7DF498BC171A}"/>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29772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lstStyle/>
          <a:p>
            <a:r>
              <a:rPr lang="de-DE" dirty="0"/>
              <a:t>Was ist </a:t>
            </a:r>
            <a:r>
              <a:rPr lang="de-DE" dirty="0" err="1"/>
              <a:t>BigBlueButton</a:t>
            </a:r>
            <a:r>
              <a:rPr lang="de-DE" dirty="0"/>
              <a:t>?</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Bildschirmfoto 2020-10-27 um 20.19.41.png" descr="Bildschirmfoto 2020-10-27 um 20.19.41.png">
            <a:extLst>
              <a:ext uri="{FF2B5EF4-FFF2-40B4-BE49-F238E27FC236}">
                <a16:creationId xmlns:a16="http://schemas.microsoft.com/office/drawing/2014/main" id="{E8EC0F5A-735A-4454-84F1-C021618E3AEE}"/>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353108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4F25CC45-F866-4A9D-BE89-52434A488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755" y="589936"/>
            <a:ext cx="6999514" cy="3657600"/>
          </a:xfrm>
          <a:prstGeom prst="rect">
            <a:avLst/>
          </a:prstGeom>
        </p:spPr>
      </p:pic>
      <p:sp>
        <p:nvSpPr>
          <p:cNvPr id="5" name="Textfeld 4">
            <a:extLst>
              <a:ext uri="{FF2B5EF4-FFF2-40B4-BE49-F238E27FC236}">
                <a16:creationId xmlns:a16="http://schemas.microsoft.com/office/drawing/2014/main" id="{162394EA-EA38-4342-B3D9-44FE683DBC9B}"/>
              </a:ext>
            </a:extLst>
          </p:cNvPr>
          <p:cNvSpPr txBox="1"/>
          <p:nvPr/>
        </p:nvSpPr>
        <p:spPr>
          <a:xfrm>
            <a:off x="1592825" y="4701778"/>
            <a:ext cx="9247239" cy="1200329"/>
          </a:xfrm>
          <a:prstGeom prst="rect">
            <a:avLst/>
          </a:prstGeom>
          <a:noFill/>
        </p:spPr>
        <p:txBody>
          <a:bodyPr wrap="square" rtlCol="0">
            <a:spAutoFit/>
          </a:bodyPr>
          <a:lstStyle/>
          <a:p>
            <a:r>
              <a:rPr lang="de-DE" dirty="0"/>
              <a:t>Wenn Sie sich hören, bestätigen Sie bitte mit </a:t>
            </a:r>
            <a:r>
              <a:rPr lang="de-DE" dirty="0">
                <a:solidFill>
                  <a:srgbClr val="00B050"/>
                </a:solidFill>
              </a:rPr>
              <a:t>JA</a:t>
            </a:r>
            <a:r>
              <a:rPr lang="de-DE" dirty="0"/>
              <a:t>. Sie werden dann direkt zur Konferenz geleitet.</a:t>
            </a:r>
          </a:p>
          <a:p>
            <a:endParaRPr lang="de-DE" dirty="0"/>
          </a:p>
          <a:p>
            <a:r>
              <a:rPr lang="de-DE" dirty="0"/>
              <a:t>Sollten Sie sich nicht hören, klicken Sie auf </a:t>
            </a:r>
            <a:r>
              <a:rPr lang="de-DE" dirty="0">
                <a:solidFill>
                  <a:srgbClr val="FF0000"/>
                </a:solidFill>
              </a:rPr>
              <a:t>NEIN</a:t>
            </a:r>
            <a:r>
              <a:rPr lang="de-DE" dirty="0"/>
              <a:t>. Sie werden dann zu folgendem Dialogfeld geführt ….</a:t>
            </a:r>
          </a:p>
        </p:txBody>
      </p:sp>
      <p:pic>
        <p:nvPicPr>
          <p:cNvPr id="2" name="Bildschirmfoto 2020-10-27 um 20.19.41.png" descr="Bildschirmfoto 2020-10-27 um 20.19.41.png">
            <a:extLst>
              <a:ext uri="{FF2B5EF4-FFF2-40B4-BE49-F238E27FC236}">
                <a16:creationId xmlns:a16="http://schemas.microsoft.com/office/drawing/2014/main" id="{C460D196-C794-4450-A418-3DCCAA891754}"/>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743717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47726768-3B9F-472B-BD53-D8420AF6323C}"/>
              </a:ext>
            </a:extLst>
          </p:cNvPr>
          <p:cNvPicPr>
            <a:picLocks noChangeAspect="1"/>
          </p:cNvPicPr>
          <p:nvPr/>
        </p:nvPicPr>
        <p:blipFill>
          <a:blip r:embed="rId2"/>
          <a:stretch>
            <a:fillRect/>
          </a:stretch>
        </p:blipFill>
        <p:spPr>
          <a:xfrm>
            <a:off x="1761093" y="293213"/>
            <a:ext cx="8919756" cy="3938725"/>
          </a:xfrm>
          <a:prstGeom prst="rect">
            <a:avLst/>
          </a:prstGeom>
        </p:spPr>
      </p:pic>
      <p:sp>
        <p:nvSpPr>
          <p:cNvPr id="5" name="Textfeld 4">
            <a:extLst>
              <a:ext uri="{FF2B5EF4-FFF2-40B4-BE49-F238E27FC236}">
                <a16:creationId xmlns:a16="http://schemas.microsoft.com/office/drawing/2014/main" id="{BA71D49D-9E74-4BC1-80DE-26DCB4784B4E}"/>
              </a:ext>
            </a:extLst>
          </p:cNvPr>
          <p:cNvSpPr txBox="1"/>
          <p:nvPr/>
        </p:nvSpPr>
        <p:spPr>
          <a:xfrm>
            <a:off x="1840700" y="4439264"/>
            <a:ext cx="8760541" cy="1477328"/>
          </a:xfrm>
          <a:prstGeom prst="rect">
            <a:avLst/>
          </a:prstGeom>
          <a:noFill/>
        </p:spPr>
        <p:txBody>
          <a:bodyPr wrap="square" rtlCol="0">
            <a:spAutoFit/>
          </a:bodyPr>
          <a:lstStyle/>
          <a:p>
            <a:r>
              <a:rPr lang="de-DE" dirty="0"/>
              <a:t>Hier können Sie überprüfen, ob das Programm die richtigen Ein- und Ausgänge ausgewählt hat. Sollte es trotz einer Veränderungen der Einstellungen hier immer noch nicht funktionieren, überprüfen Sie bitte Ihre Einstellungen vom Browser oder die Datenschutzeinstellungen Ihres Gerätes. Sind dort eventuell die Zugriffe auf Kamera und </a:t>
            </a:r>
            <a:r>
              <a:rPr lang="de-DE" dirty="0" err="1"/>
              <a:t>Mirkofon</a:t>
            </a:r>
            <a:r>
              <a:rPr lang="de-DE" dirty="0"/>
              <a:t>/Lautsprecher untersagt?</a:t>
            </a:r>
          </a:p>
        </p:txBody>
      </p:sp>
      <p:pic>
        <p:nvPicPr>
          <p:cNvPr id="2" name="Bildschirmfoto 2020-10-27 um 20.19.41.png" descr="Bildschirmfoto 2020-10-27 um 20.19.41.png">
            <a:extLst>
              <a:ext uri="{FF2B5EF4-FFF2-40B4-BE49-F238E27FC236}">
                <a16:creationId xmlns:a16="http://schemas.microsoft.com/office/drawing/2014/main" id="{C81E180E-C12A-4BC1-8805-F2723A757B23}"/>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558648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lstStyle/>
          <a:p>
            <a:r>
              <a:rPr lang="de-DE" dirty="0"/>
              <a:t>Wie richte ich einen Raum für meine Klasse ein?</a:t>
            </a:r>
          </a:p>
        </p:txBody>
      </p:sp>
      <p:sp>
        <p:nvSpPr>
          <p:cNvPr id="3" name="Untertitel 2">
            <a:extLst>
              <a:ext uri="{FF2B5EF4-FFF2-40B4-BE49-F238E27FC236}">
                <a16:creationId xmlns:a16="http://schemas.microsoft.com/office/drawing/2014/main" id="{A756DA99-8332-4EE7-B55D-F171EC9C8367}"/>
              </a:ext>
            </a:extLst>
          </p:cNvPr>
          <p:cNvSpPr>
            <a:spLocks noGrp="1"/>
          </p:cNvSpPr>
          <p:nvPr>
            <p:ph type="subTitle" idx="1"/>
          </p:nvPr>
        </p:nvSpPr>
        <p:spPr/>
        <p:txBody>
          <a:bodyPr/>
          <a:lstStyle/>
          <a:p>
            <a:r>
              <a:rPr lang="de-DE" dirty="0"/>
              <a:t>Berechtigungen, Teilnehmerverwaltung, Fenstergrößen ändern</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Bildschirmfoto 2020-10-27 um 20.19.41.png" descr="Bildschirmfoto 2020-10-27 um 20.19.41.png">
            <a:extLst>
              <a:ext uri="{FF2B5EF4-FFF2-40B4-BE49-F238E27FC236}">
                <a16:creationId xmlns:a16="http://schemas.microsoft.com/office/drawing/2014/main" id="{75CB5688-85BE-45AA-8BE8-6EF6174D73FC}"/>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127292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Grafik 5">
            <a:extLst>
              <a:ext uri="{FF2B5EF4-FFF2-40B4-BE49-F238E27FC236}">
                <a16:creationId xmlns:a16="http://schemas.microsoft.com/office/drawing/2014/main" id="{B1E76381-86AB-44E6-9B8D-9B077AE6746E}"/>
              </a:ext>
            </a:extLst>
          </p:cNvPr>
          <p:cNvPicPr>
            <a:picLocks noChangeAspect="1"/>
          </p:cNvPicPr>
          <p:nvPr/>
        </p:nvPicPr>
        <p:blipFill rotWithShape="1">
          <a:blip r:embed="rId2"/>
          <a:srcRect t="8797" b="5785"/>
          <a:stretch/>
        </p:blipFill>
        <p:spPr>
          <a:xfrm>
            <a:off x="439993" y="136525"/>
            <a:ext cx="11621730" cy="5581242"/>
          </a:xfrm>
          <a:prstGeom prst="rect">
            <a:avLst/>
          </a:prstGeom>
        </p:spPr>
      </p:pic>
      <p:sp>
        <p:nvSpPr>
          <p:cNvPr id="7" name="Sonne 6">
            <a:extLst>
              <a:ext uri="{FF2B5EF4-FFF2-40B4-BE49-F238E27FC236}">
                <a16:creationId xmlns:a16="http://schemas.microsoft.com/office/drawing/2014/main" id="{0E4769C2-3B45-4F2D-945C-F77EE439FCC8}"/>
              </a:ext>
            </a:extLst>
          </p:cNvPr>
          <p:cNvSpPr/>
          <p:nvPr/>
        </p:nvSpPr>
        <p:spPr>
          <a:xfrm>
            <a:off x="7912956" y="1016696"/>
            <a:ext cx="1179870" cy="914400"/>
          </a:xfrm>
          <a:prstGeom prst="su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mit Pfeil 7">
            <a:extLst>
              <a:ext uri="{FF2B5EF4-FFF2-40B4-BE49-F238E27FC236}">
                <a16:creationId xmlns:a16="http://schemas.microsoft.com/office/drawing/2014/main" id="{39DBE2C7-EEE5-4380-BEA3-35EED66F22BA}"/>
              </a:ext>
            </a:extLst>
          </p:cNvPr>
          <p:cNvCxnSpPr>
            <a:cxnSpLocks/>
          </p:cNvCxnSpPr>
          <p:nvPr/>
        </p:nvCxnSpPr>
        <p:spPr>
          <a:xfrm flipH="1">
            <a:off x="9255570" y="1775264"/>
            <a:ext cx="1460090" cy="125362"/>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06CBECD1-E4F6-4989-A687-43FC2979B21D}"/>
              </a:ext>
            </a:extLst>
          </p:cNvPr>
          <p:cNvCxnSpPr>
            <a:cxnSpLocks/>
          </p:cNvCxnSpPr>
          <p:nvPr/>
        </p:nvCxnSpPr>
        <p:spPr>
          <a:xfrm flipH="1">
            <a:off x="5259555" y="317313"/>
            <a:ext cx="1460090" cy="125362"/>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3B343E5B-6A8F-424C-899E-4A20A9D0F36A}"/>
              </a:ext>
            </a:extLst>
          </p:cNvPr>
          <p:cNvCxnSpPr>
            <a:cxnSpLocks/>
          </p:cNvCxnSpPr>
          <p:nvPr/>
        </p:nvCxnSpPr>
        <p:spPr>
          <a:xfrm flipV="1">
            <a:off x="1155738" y="2960873"/>
            <a:ext cx="845574" cy="577644"/>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312F0360-B795-4A11-A649-456CFE0C7AE5}"/>
              </a:ext>
            </a:extLst>
          </p:cNvPr>
          <p:cNvCxnSpPr>
            <a:cxnSpLocks/>
          </p:cNvCxnSpPr>
          <p:nvPr/>
        </p:nvCxnSpPr>
        <p:spPr>
          <a:xfrm flipH="1">
            <a:off x="10705732" y="5010605"/>
            <a:ext cx="791497" cy="0"/>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420D62A9-8BA2-450B-B949-DA18A57DC66D}"/>
              </a:ext>
            </a:extLst>
          </p:cNvPr>
          <p:cNvCxnSpPr>
            <a:cxnSpLocks/>
          </p:cNvCxnSpPr>
          <p:nvPr/>
        </p:nvCxnSpPr>
        <p:spPr>
          <a:xfrm flipV="1">
            <a:off x="3710080" y="4311622"/>
            <a:ext cx="1211827" cy="871383"/>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503C19A5-BEC9-49BB-B372-4E56C5A4B275}"/>
              </a:ext>
            </a:extLst>
          </p:cNvPr>
          <p:cNvCxnSpPr>
            <a:cxnSpLocks/>
          </p:cNvCxnSpPr>
          <p:nvPr/>
        </p:nvCxnSpPr>
        <p:spPr>
          <a:xfrm>
            <a:off x="10994603" y="379994"/>
            <a:ext cx="739878" cy="0"/>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8A36BE45-8689-4D80-AB7E-F5744272A083}"/>
              </a:ext>
            </a:extLst>
          </p:cNvPr>
          <p:cNvCxnSpPr>
            <a:cxnSpLocks/>
          </p:cNvCxnSpPr>
          <p:nvPr/>
        </p:nvCxnSpPr>
        <p:spPr>
          <a:xfrm flipV="1">
            <a:off x="439993" y="5931106"/>
            <a:ext cx="479291" cy="425244"/>
          </a:xfrm>
          <a:prstGeom prst="straightConnector1">
            <a:avLst/>
          </a:prstGeom>
          <a:ln w="698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E28871BF-89E5-4D6E-8371-9EDE70526583}"/>
              </a:ext>
            </a:extLst>
          </p:cNvPr>
          <p:cNvSpPr txBox="1"/>
          <p:nvPr/>
        </p:nvSpPr>
        <p:spPr>
          <a:xfrm>
            <a:off x="829771" y="5837671"/>
            <a:ext cx="10319657" cy="369332"/>
          </a:xfrm>
          <a:prstGeom prst="rect">
            <a:avLst/>
          </a:prstGeom>
          <a:noFill/>
        </p:spPr>
        <p:txBody>
          <a:bodyPr wrap="square" rtlCol="0">
            <a:spAutoFit/>
          </a:bodyPr>
          <a:lstStyle/>
          <a:p>
            <a:r>
              <a:rPr lang="de-DE" dirty="0"/>
              <a:t>Hier lassen sich durch Klicken und „Schieben“ Größenverhältnisse in der Darstellung ändern. </a:t>
            </a:r>
          </a:p>
        </p:txBody>
      </p:sp>
      <p:pic>
        <p:nvPicPr>
          <p:cNvPr id="2" name="Bildschirmfoto 2020-10-27 um 20.19.41.png" descr="Bildschirmfoto 2020-10-27 um 20.19.41.png">
            <a:extLst>
              <a:ext uri="{FF2B5EF4-FFF2-40B4-BE49-F238E27FC236}">
                <a16:creationId xmlns:a16="http://schemas.microsoft.com/office/drawing/2014/main" id="{A59FEBBB-A064-4489-A3D3-7B123DEDE16E}"/>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604133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332271" y="1350962"/>
            <a:ext cx="9144000" cy="1006475"/>
          </a:xfrm>
        </p:spPr>
        <p:txBody>
          <a:bodyPr/>
          <a:lstStyle/>
          <a:p>
            <a:r>
              <a:rPr lang="de-DE" dirty="0"/>
              <a:t>Ausblick auf Teil 2</a:t>
            </a:r>
          </a:p>
        </p:txBody>
      </p:sp>
      <p:sp>
        <p:nvSpPr>
          <p:cNvPr id="3" name="Untertitel 2">
            <a:extLst>
              <a:ext uri="{FF2B5EF4-FFF2-40B4-BE49-F238E27FC236}">
                <a16:creationId xmlns:a16="http://schemas.microsoft.com/office/drawing/2014/main" id="{A756DA99-8332-4EE7-B55D-F171EC9C8367}"/>
              </a:ext>
            </a:extLst>
          </p:cNvPr>
          <p:cNvSpPr>
            <a:spLocks noGrp="1"/>
          </p:cNvSpPr>
          <p:nvPr>
            <p:ph type="subTitle" idx="1"/>
          </p:nvPr>
        </p:nvSpPr>
        <p:spPr>
          <a:xfrm>
            <a:off x="1524000" y="3602037"/>
            <a:ext cx="9144000" cy="1692633"/>
          </a:xfrm>
        </p:spPr>
        <p:txBody>
          <a:bodyPr/>
          <a:lstStyle/>
          <a:p>
            <a:r>
              <a:rPr lang="de-DE" dirty="0"/>
              <a:t>Arbeiten mit Präsentationen &amp; </a:t>
            </a:r>
            <a:r>
              <a:rPr lang="de-DE" dirty="0" err="1"/>
              <a:t>Whiteboardfunktion</a:t>
            </a:r>
            <a:r>
              <a:rPr lang="de-DE" dirty="0"/>
              <a:t>, Umfragen, geteilten Notizen</a:t>
            </a:r>
          </a:p>
          <a:p>
            <a:r>
              <a:rPr lang="de-DE" dirty="0"/>
              <a:t>- Vorkenntnisse erforderlich -</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Bildschirmfoto 2020-10-27 um 20.19.41.png" descr="Bildschirmfoto 2020-10-27 um 20.19.41.png">
            <a:extLst>
              <a:ext uri="{FF2B5EF4-FFF2-40B4-BE49-F238E27FC236}">
                <a16:creationId xmlns:a16="http://schemas.microsoft.com/office/drawing/2014/main" id="{DD00AA7C-9422-487F-9DF4-81636EF875CD}"/>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489103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ctrTitle"/>
          </p:nvPr>
        </p:nvSpPr>
        <p:spPr>
          <a:xfrm>
            <a:off x="756557" y="1211372"/>
            <a:ext cx="9144000" cy="1975149"/>
          </a:xfrm>
        </p:spPr>
        <p:txBody>
          <a:bodyPr>
            <a:normAutofit fontScale="90000"/>
          </a:bodyPr>
          <a:lstStyle/>
          <a:p>
            <a:pPr eaLnBrk="1" hangingPunct="1"/>
            <a:br>
              <a:rPr lang="de-DE" b="1" dirty="0"/>
            </a:br>
            <a:br>
              <a:rPr lang="de-DE" b="1" dirty="0"/>
            </a:br>
            <a:br>
              <a:rPr lang="de-DE" b="1" dirty="0"/>
            </a:br>
            <a:br>
              <a:rPr lang="de-DE" b="1" dirty="0"/>
            </a:br>
            <a:br>
              <a:rPr lang="de-DE" b="1" dirty="0"/>
            </a:br>
            <a:r>
              <a:rPr lang="de-DE" b="1" dirty="0"/>
              <a:t>Einführung in die Nutzung als von </a:t>
            </a:r>
            <a:r>
              <a:rPr lang="de-DE" b="1" dirty="0" err="1"/>
              <a:t>BigBlueButton</a:t>
            </a:r>
            <a:r>
              <a:rPr lang="de-DE" b="1" dirty="0"/>
              <a:t> – erste Schritt</a:t>
            </a:r>
            <a:br>
              <a:rPr lang="de-DE" b="1" dirty="0"/>
            </a:br>
            <a:r>
              <a:rPr lang="de-DE" sz="4900" dirty="0"/>
              <a:t>Teil 2</a:t>
            </a:r>
            <a:endParaRPr lang="de-DE" sz="4900" b="1" dirty="0"/>
          </a:p>
        </p:txBody>
      </p:sp>
      <p:sp>
        <p:nvSpPr>
          <p:cNvPr id="13317" name="Textfeld 6"/>
          <p:cNvSpPr txBox="1">
            <a:spLocks noChangeArrowheads="1"/>
          </p:cNvSpPr>
          <p:nvPr/>
        </p:nvSpPr>
        <p:spPr bwMode="auto">
          <a:xfrm>
            <a:off x="5678488" y="4848225"/>
            <a:ext cx="6361112" cy="12001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Ralf Loheit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Medienpädagogischer Berater digitale Bildung (</a:t>
            </a:r>
            <a:r>
              <a:rPr kumimoji="0" lang="de-DE" sz="1800" b="1" i="0" u="none" strike="noStrike" kern="1200" cap="none" spc="0" normalizeH="0" baseline="0" noProof="0" dirty="0" err="1">
                <a:ln>
                  <a:noFill/>
                </a:ln>
                <a:solidFill>
                  <a:srgbClr val="000000"/>
                </a:solidFill>
                <a:effectLst/>
                <a:uLnTx/>
                <a:uFillTx/>
                <a:latin typeface="Calibri" pitchFamily="34" charset="0"/>
                <a:ea typeface="+mn-ea"/>
                <a:cs typeface="+mn-cs"/>
              </a:rPr>
              <a:t>mBdB</a:t>
            </a: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für die Landkreise Landsberg/Lech und Starnberg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pic>
        <p:nvPicPr>
          <p:cNvPr id="2" name="Grafik 1">
            <a:extLst>
              <a:ext uri="{FF2B5EF4-FFF2-40B4-BE49-F238E27FC236}">
                <a16:creationId xmlns:a16="http://schemas.microsoft.com/office/drawing/2014/main" id="{30047D2A-F1C5-43B5-ADAE-FD600B9E7647}"/>
              </a:ext>
            </a:extLst>
          </p:cNvPr>
          <p:cNvPicPr>
            <a:picLocks noChangeAspect="1"/>
          </p:cNvPicPr>
          <p:nvPr/>
        </p:nvPicPr>
        <p:blipFill>
          <a:blip r:embed="rId2"/>
          <a:stretch>
            <a:fillRect/>
          </a:stretch>
        </p:blipFill>
        <p:spPr>
          <a:xfrm>
            <a:off x="9583382" y="5735637"/>
            <a:ext cx="1284173" cy="719137"/>
          </a:xfrm>
          <a:prstGeom prst="rect">
            <a:avLst/>
          </a:prstGeom>
        </p:spPr>
      </p:pic>
      <p:pic>
        <p:nvPicPr>
          <p:cNvPr id="5" name="Grafik 4">
            <a:extLst>
              <a:ext uri="{FF2B5EF4-FFF2-40B4-BE49-F238E27FC236}">
                <a16:creationId xmlns:a16="http://schemas.microsoft.com/office/drawing/2014/main" id="{ED896A4C-81D5-491B-9A90-7ADBE858D74F}"/>
              </a:ext>
            </a:extLst>
          </p:cNvPr>
          <p:cNvPicPr>
            <a:picLocks noChangeAspect="1"/>
          </p:cNvPicPr>
          <p:nvPr/>
        </p:nvPicPr>
        <p:blipFill rotWithShape="1">
          <a:blip r:embed="rId3"/>
          <a:srcRect t="15027" b="11835"/>
          <a:stretch/>
        </p:blipFill>
        <p:spPr>
          <a:xfrm>
            <a:off x="6408821" y="2864222"/>
            <a:ext cx="3354842" cy="1392938"/>
          </a:xfrm>
          <a:prstGeom prst="rect">
            <a:avLst/>
          </a:prstGeom>
        </p:spPr>
      </p:pic>
      <p:pic>
        <p:nvPicPr>
          <p:cNvPr id="7" name="Grafik 6">
            <a:extLst>
              <a:ext uri="{FF2B5EF4-FFF2-40B4-BE49-F238E27FC236}">
                <a16:creationId xmlns:a16="http://schemas.microsoft.com/office/drawing/2014/main" id="{2CFF9164-95D6-4470-A461-2B710DFE9964}"/>
              </a:ext>
            </a:extLst>
          </p:cNvPr>
          <p:cNvPicPr>
            <a:picLocks noChangeAspect="1"/>
          </p:cNvPicPr>
          <p:nvPr/>
        </p:nvPicPr>
        <p:blipFill>
          <a:blip r:embed="rId4"/>
          <a:stretch>
            <a:fillRect/>
          </a:stretch>
        </p:blipFill>
        <p:spPr>
          <a:xfrm>
            <a:off x="2345251" y="3186521"/>
            <a:ext cx="2622627" cy="1005939"/>
          </a:xfrm>
          <a:prstGeom prst="rect">
            <a:avLst/>
          </a:prstGeom>
        </p:spPr>
      </p:pic>
      <p:sp>
        <p:nvSpPr>
          <p:cNvPr id="12" name="Textfeld 11">
            <a:extLst>
              <a:ext uri="{FF2B5EF4-FFF2-40B4-BE49-F238E27FC236}">
                <a16:creationId xmlns:a16="http://schemas.microsoft.com/office/drawing/2014/main" id="{2A972B01-C443-45EC-8A5E-B559120E494C}"/>
              </a:ext>
            </a:extLst>
          </p:cNvPr>
          <p:cNvSpPr txBox="1"/>
          <p:nvPr/>
        </p:nvSpPr>
        <p:spPr>
          <a:xfrm>
            <a:off x="4152030" y="4257160"/>
            <a:ext cx="6098458" cy="461665"/>
          </a:xfrm>
          <a:prstGeom prst="rect">
            <a:avLst/>
          </a:prstGeom>
          <a:noFill/>
        </p:spPr>
        <p:txBody>
          <a:bodyPr wrap="square">
            <a:spAutoFit/>
          </a:bodyPr>
          <a:lstStyle/>
          <a:p>
            <a:r>
              <a:rPr lang="de-DE" sz="2400" dirty="0"/>
              <a:t>- Vorkenntnisse sinnvoll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524000" y="605005"/>
            <a:ext cx="9144000" cy="995195"/>
          </a:xfrm>
        </p:spPr>
        <p:txBody>
          <a:bodyPr/>
          <a:lstStyle/>
          <a:p>
            <a:r>
              <a:rPr lang="de-DE" dirty="0"/>
              <a:t>Worum geht es heute?</a:t>
            </a:r>
          </a:p>
        </p:txBody>
      </p:sp>
      <p:sp>
        <p:nvSpPr>
          <p:cNvPr id="3" name="Untertitel 2">
            <a:extLst>
              <a:ext uri="{FF2B5EF4-FFF2-40B4-BE49-F238E27FC236}">
                <a16:creationId xmlns:a16="http://schemas.microsoft.com/office/drawing/2014/main" id="{A756DA99-8332-4EE7-B55D-F171EC9C8367}"/>
              </a:ext>
            </a:extLst>
          </p:cNvPr>
          <p:cNvSpPr>
            <a:spLocks noGrp="1"/>
          </p:cNvSpPr>
          <p:nvPr>
            <p:ph type="subTitle" idx="1"/>
          </p:nvPr>
        </p:nvSpPr>
        <p:spPr>
          <a:xfrm>
            <a:off x="1524000" y="3007896"/>
            <a:ext cx="9144000" cy="1179094"/>
          </a:xfrm>
        </p:spPr>
        <p:txBody>
          <a:bodyPr/>
          <a:lstStyle/>
          <a:p>
            <a:r>
              <a:rPr lang="de-DE" sz="2800" dirty="0"/>
              <a:t>Arbeiten mit Präsentationen &amp; </a:t>
            </a:r>
            <a:r>
              <a:rPr lang="de-DE" sz="2800" dirty="0" err="1"/>
              <a:t>Whiteboardfunktion</a:t>
            </a:r>
            <a:r>
              <a:rPr lang="de-DE" sz="2800" dirty="0"/>
              <a:t>, Umfragen, geteilten Notizen</a:t>
            </a:r>
          </a:p>
          <a:p>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Bildschirmfoto 2020-10-27 um 20.19.41.png" descr="Bildschirmfoto 2020-10-27 um 20.19.41.png">
            <a:extLst>
              <a:ext uri="{FF2B5EF4-FFF2-40B4-BE49-F238E27FC236}">
                <a16:creationId xmlns:a16="http://schemas.microsoft.com/office/drawing/2014/main" id="{ED59C361-0ABB-415B-B315-DA03FB7EB8DB}"/>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301733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8" name="Grafik 7" descr="Ein Bild, das Screenshot, Computer enthält.&#10;&#10;Automatisch generierte Beschreibung">
            <a:extLst>
              <a:ext uri="{FF2B5EF4-FFF2-40B4-BE49-F238E27FC236}">
                <a16:creationId xmlns:a16="http://schemas.microsoft.com/office/drawing/2014/main" id="{DB810EA4-6CED-487F-BD32-CBE34D0C1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094" y="311976"/>
            <a:ext cx="7317812" cy="5762669"/>
          </a:xfrm>
          <a:prstGeom prst="rect">
            <a:avLst/>
          </a:prstGeom>
        </p:spPr>
      </p:pic>
      <p:cxnSp>
        <p:nvCxnSpPr>
          <p:cNvPr id="10" name="Gerade Verbindung mit Pfeil 9">
            <a:extLst>
              <a:ext uri="{FF2B5EF4-FFF2-40B4-BE49-F238E27FC236}">
                <a16:creationId xmlns:a16="http://schemas.microsoft.com/office/drawing/2014/main" id="{8AAD73F4-52EB-4A6C-852E-A59AA0ED30D6}"/>
              </a:ext>
            </a:extLst>
          </p:cNvPr>
          <p:cNvCxnSpPr>
            <a:cxnSpLocks/>
          </p:cNvCxnSpPr>
          <p:nvPr/>
        </p:nvCxnSpPr>
        <p:spPr>
          <a:xfrm>
            <a:off x="1563329" y="68180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D03BCA0-D80A-4392-8EFA-7D687ABD5C6A}"/>
              </a:ext>
            </a:extLst>
          </p:cNvPr>
          <p:cNvCxnSpPr>
            <a:cxnSpLocks/>
          </p:cNvCxnSpPr>
          <p:nvPr/>
        </p:nvCxnSpPr>
        <p:spPr>
          <a:xfrm flipH="1">
            <a:off x="9571703" y="5740504"/>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C4015B4-4FE0-4AA5-A89A-8C7216CB3C90}"/>
              </a:ext>
            </a:extLst>
          </p:cNvPr>
          <p:cNvCxnSpPr>
            <a:cxnSpLocks/>
          </p:cNvCxnSpPr>
          <p:nvPr/>
        </p:nvCxnSpPr>
        <p:spPr>
          <a:xfrm flipH="1">
            <a:off x="9571703" y="681806"/>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400DD43-5204-43A9-82BD-AA7B87D54DC8}"/>
              </a:ext>
            </a:extLst>
          </p:cNvPr>
          <p:cNvCxnSpPr>
            <a:cxnSpLocks/>
          </p:cNvCxnSpPr>
          <p:nvPr/>
        </p:nvCxnSpPr>
        <p:spPr>
          <a:xfrm>
            <a:off x="1612490" y="5740504"/>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12F62610-7FD0-4F67-A66B-4FCD753C6052}"/>
              </a:ext>
            </a:extLst>
          </p:cNvPr>
          <p:cNvCxnSpPr>
            <a:cxnSpLocks/>
          </p:cNvCxnSpPr>
          <p:nvPr/>
        </p:nvCxnSpPr>
        <p:spPr>
          <a:xfrm flipV="1">
            <a:off x="6096000" y="834207"/>
            <a:ext cx="0" cy="80286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AE0E0364-F1DF-420B-99B2-7C5312BCE378}"/>
              </a:ext>
            </a:extLst>
          </p:cNvPr>
          <p:cNvCxnSpPr>
            <a:cxnSpLocks/>
          </p:cNvCxnSpPr>
          <p:nvPr/>
        </p:nvCxnSpPr>
        <p:spPr>
          <a:xfrm>
            <a:off x="6350334" y="4454013"/>
            <a:ext cx="0" cy="101118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67CE8C92-5E1B-4BB2-A5CC-31AE0DF262E9}"/>
              </a:ext>
            </a:extLst>
          </p:cNvPr>
          <p:cNvSpPr txBox="1"/>
          <p:nvPr/>
        </p:nvSpPr>
        <p:spPr>
          <a:xfrm>
            <a:off x="181243" y="372542"/>
            <a:ext cx="1843549" cy="923330"/>
          </a:xfrm>
          <a:prstGeom prst="rect">
            <a:avLst/>
          </a:prstGeom>
          <a:noFill/>
        </p:spPr>
        <p:txBody>
          <a:bodyPr wrap="square" rtlCol="0">
            <a:spAutoFit/>
          </a:bodyPr>
          <a:lstStyle/>
          <a:p>
            <a:r>
              <a:rPr lang="de-DE" dirty="0"/>
              <a:t>Teilnehmerlisten/Chat ein- und ausblenden</a:t>
            </a:r>
          </a:p>
        </p:txBody>
      </p:sp>
      <p:sp>
        <p:nvSpPr>
          <p:cNvPr id="26" name="Textfeld 25">
            <a:extLst>
              <a:ext uri="{FF2B5EF4-FFF2-40B4-BE49-F238E27FC236}">
                <a16:creationId xmlns:a16="http://schemas.microsoft.com/office/drawing/2014/main" id="{C1B40819-3468-49BA-A1D5-9C9B4525D376}"/>
              </a:ext>
            </a:extLst>
          </p:cNvPr>
          <p:cNvSpPr txBox="1"/>
          <p:nvPr/>
        </p:nvSpPr>
        <p:spPr>
          <a:xfrm>
            <a:off x="10476271" y="358640"/>
            <a:ext cx="1843549" cy="646331"/>
          </a:xfrm>
          <a:prstGeom prst="rect">
            <a:avLst/>
          </a:prstGeom>
          <a:noFill/>
        </p:spPr>
        <p:txBody>
          <a:bodyPr wrap="square" rtlCol="0">
            <a:spAutoFit/>
          </a:bodyPr>
          <a:lstStyle/>
          <a:p>
            <a:r>
              <a:rPr lang="de-DE" dirty="0"/>
              <a:t>weitere Einstellungen</a:t>
            </a:r>
          </a:p>
        </p:txBody>
      </p:sp>
      <p:sp>
        <p:nvSpPr>
          <p:cNvPr id="28" name="Textfeld 27">
            <a:extLst>
              <a:ext uri="{FF2B5EF4-FFF2-40B4-BE49-F238E27FC236}">
                <a16:creationId xmlns:a16="http://schemas.microsoft.com/office/drawing/2014/main" id="{FD8227C7-5737-4204-9768-FCCB4F67AAD3}"/>
              </a:ext>
            </a:extLst>
          </p:cNvPr>
          <p:cNvSpPr txBox="1"/>
          <p:nvPr/>
        </p:nvSpPr>
        <p:spPr>
          <a:xfrm>
            <a:off x="5174225" y="1697637"/>
            <a:ext cx="1843549" cy="923330"/>
          </a:xfrm>
          <a:prstGeom prst="rect">
            <a:avLst/>
          </a:prstGeom>
          <a:noFill/>
        </p:spPr>
        <p:txBody>
          <a:bodyPr wrap="square" rtlCol="0">
            <a:spAutoFit/>
          </a:bodyPr>
          <a:lstStyle/>
          <a:p>
            <a:r>
              <a:rPr lang="de-DE" dirty="0">
                <a:solidFill>
                  <a:schemeClr val="bg1"/>
                </a:solidFill>
              </a:rPr>
              <a:t>Name des Konferenzraums (z.B. Klasse 7b)</a:t>
            </a:r>
          </a:p>
        </p:txBody>
      </p:sp>
      <p:sp>
        <p:nvSpPr>
          <p:cNvPr id="30" name="Textfeld 29">
            <a:extLst>
              <a:ext uri="{FF2B5EF4-FFF2-40B4-BE49-F238E27FC236}">
                <a16:creationId xmlns:a16="http://schemas.microsoft.com/office/drawing/2014/main" id="{B8D62FCA-5C26-4522-8245-71F5026D3E12}"/>
              </a:ext>
            </a:extLst>
          </p:cNvPr>
          <p:cNvSpPr txBox="1"/>
          <p:nvPr/>
        </p:nvSpPr>
        <p:spPr>
          <a:xfrm>
            <a:off x="181243" y="5409728"/>
            <a:ext cx="1843549" cy="646331"/>
          </a:xfrm>
          <a:prstGeom prst="rect">
            <a:avLst/>
          </a:prstGeom>
          <a:noFill/>
        </p:spPr>
        <p:txBody>
          <a:bodyPr wrap="square" rtlCol="0">
            <a:spAutoFit/>
          </a:bodyPr>
          <a:lstStyle/>
          <a:p>
            <a:r>
              <a:rPr lang="de-DE" dirty="0">
                <a:solidFill>
                  <a:srgbClr val="FF0000"/>
                </a:solidFill>
              </a:rPr>
              <a:t>„etwas hinzufügen…“</a:t>
            </a:r>
          </a:p>
        </p:txBody>
      </p:sp>
      <p:sp>
        <p:nvSpPr>
          <p:cNvPr id="32" name="Textfeld 31">
            <a:extLst>
              <a:ext uri="{FF2B5EF4-FFF2-40B4-BE49-F238E27FC236}">
                <a16:creationId xmlns:a16="http://schemas.microsoft.com/office/drawing/2014/main" id="{FD6B3A41-DC33-4A51-9455-EA00DA865A22}"/>
              </a:ext>
            </a:extLst>
          </p:cNvPr>
          <p:cNvSpPr txBox="1"/>
          <p:nvPr/>
        </p:nvSpPr>
        <p:spPr>
          <a:xfrm>
            <a:off x="10348451" y="5412046"/>
            <a:ext cx="1843549" cy="646331"/>
          </a:xfrm>
          <a:prstGeom prst="rect">
            <a:avLst/>
          </a:prstGeom>
          <a:noFill/>
        </p:spPr>
        <p:txBody>
          <a:bodyPr wrap="square" rtlCol="0">
            <a:spAutoFit/>
          </a:bodyPr>
          <a:lstStyle/>
          <a:p>
            <a:r>
              <a:rPr lang="de-DE" dirty="0"/>
              <a:t>Präsentation wiederherstellen</a:t>
            </a:r>
          </a:p>
        </p:txBody>
      </p:sp>
      <p:sp>
        <p:nvSpPr>
          <p:cNvPr id="34" name="Textfeld 33">
            <a:extLst>
              <a:ext uri="{FF2B5EF4-FFF2-40B4-BE49-F238E27FC236}">
                <a16:creationId xmlns:a16="http://schemas.microsoft.com/office/drawing/2014/main" id="{17C822FD-FE64-4643-BF5E-6D789E2F2C7E}"/>
              </a:ext>
            </a:extLst>
          </p:cNvPr>
          <p:cNvSpPr txBox="1"/>
          <p:nvPr/>
        </p:nvSpPr>
        <p:spPr>
          <a:xfrm>
            <a:off x="4953000" y="3701474"/>
            <a:ext cx="3200399" cy="646331"/>
          </a:xfrm>
          <a:prstGeom prst="rect">
            <a:avLst/>
          </a:prstGeom>
          <a:noFill/>
        </p:spPr>
        <p:txBody>
          <a:bodyPr wrap="square" rtlCol="0">
            <a:spAutoFit/>
          </a:bodyPr>
          <a:lstStyle/>
          <a:p>
            <a:r>
              <a:rPr lang="de-DE" dirty="0">
                <a:solidFill>
                  <a:schemeClr val="bg1"/>
                </a:solidFill>
              </a:rPr>
              <a:t>Bedienfelder für Audio und Video sowie Bildschirmfreigabe</a:t>
            </a:r>
          </a:p>
        </p:txBody>
      </p:sp>
      <p:pic>
        <p:nvPicPr>
          <p:cNvPr id="2" name="Bildschirmfoto 2020-10-27 um 20.19.41.png" descr="Bildschirmfoto 2020-10-27 um 20.19.41.png">
            <a:extLst>
              <a:ext uri="{FF2B5EF4-FFF2-40B4-BE49-F238E27FC236}">
                <a16:creationId xmlns:a16="http://schemas.microsoft.com/office/drawing/2014/main" id="{325EC583-B416-40ED-BAFB-3E6DD871E5B8}"/>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008761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normAutofit fontScale="90000"/>
          </a:bodyPr>
          <a:lstStyle/>
          <a:p>
            <a:r>
              <a:rPr lang="de-DE" sz="6000" dirty="0"/>
              <a:t>Präsentationen</a:t>
            </a:r>
            <a:br>
              <a:rPr lang="de-DE" sz="6000" dirty="0"/>
            </a:br>
            <a:r>
              <a:rPr lang="de-DE" sz="6000" dirty="0"/>
              <a:t>&amp;</a:t>
            </a:r>
            <a:br>
              <a:rPr lang="de-DE" sz="6000" dirty="0"/>
            </a:br>
            <a:r>
              <a:rPr lang="de-DE" sz="6000" dirty="0" err="1"/>
              <a:t>Whiteboardfunktion</a:t>
            </a:r>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Bildschirmfoto 2020-10-27 um 20.19.41.png" descr="Bildschirmfoto 2020-10-27 um 20.19.41.png">
            <a:extLst>
              <a:ext uri="{FF2B5EF4-FFF2-40B4-BE49-F238E27FC236}">
                <a16:creationId xmlns:a16="http://schemas.microsoft.com/office/drawing/2014/main" id="{09BCF9D0-6D3B-4DBA-AC3D-4E4B7A6B9D9C}"/>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767993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76794103-F9D4-410B-AA7A-F32DDEC0F685}"/>
              </a:ext>
            </a:extLst>
          </p:cNvPr>
          <p:cNvPicPr>
            <a:picLocks noChangeAspect="1"/>
          </p:cNvPicPr>
          <p:nvPr/>
        </p:nvPicPr>
        <p:blipFill rotWithShape="1">
          <a:blip r:embed="rId2">
            <a:extLst>
              <a:ext uri="{28A0092B-C50C-407E-A947-70E740481C1C}">
                <a14:useLocalDpi xmlns:a14="http://schemas.microsoft.com/office/drawing/2010/main" val="0"/>
              </a:ext>
            </a:extLst>
          </a:blip>
          <a:srcRect l="-175" t="-368" r="40692" b="368"/>
          <a:stretch/>
        </p:blipFill>
        <p:spPr>
          <a:xfrm>
            <a:off x="3588775" y="1425133"/>
            <a:ext cx="5014450" cy="4007733"/>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B585DCEF-667D-4C4A-843C-48A07EE98D10}"/>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421570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lstStyle/>
          <a:p>
            <a:r>
              <a:rPr lang="de-DE" dirty="0"/>
              <a:t>Was kann </a:t>
            </a:r>
            <a:r>
              <a:rPr lang="de-DE" dirty="0" err="1"/>
              <a:t>BigBlueButton</a:t>
            </a:r>
            <a:r>
              <a:rPr lang="de-DE" dirty="0"/>
              <a:t>?</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Bildschirmfoto 2020-10-27 um 20.19.41.png" descr="Bildschirmfoto 2020-10-27 um 20.19.41.png">
            <a:extLst>
              <a:ext uri="{FF2B5EF4-FFF2-40B4-BE49-F238E27FC236}">
                <a16:creationId xmlns:a16="http://schemas.microsoft.com/office/drawing/2014/main" id="{78239E8A-0A66-47ED-84E0-A3D5324FFEF2}"/>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53937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Grafik 4" descr="Ein Bild, das Text enthält.&#10;&#10;Automatisch generierte Beschreibung">
            <a:extLst>
              <a:ext uri="{FF2B5EF4-FFF2-40B4-BE49-F238E27FC236}">
                <a16:creationId xmlns:a16="http://schemas.microsoft.com/office/drawing/2014/main" id="{E9C30CED-4B21-4085-8D71-860A6706E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00360"/>
            <a:ext cx="8745793" cy="5592456"/>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72A36247-5D2B-4111-9415-651216F8851E}"/>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755446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descr="Ein Bild, das Text enthält.&#10;&#10;Automatisch generierte Beschreibung">
            <a:extLst>
              <a:ext uri="{FF2B5EF4-FFF2-40B4-BE49-F238E27FC236}">
                <a16:creationId xmlns:a16="http://schemas.microsoft.com/office/drawing/2014/main" id="{0F2B7D96-D0CB-43E4-B567-128C5C063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762" y="1233487"/>
            <a:ext cx="6086475" cy="4391025"/>
          </a:xfrm>
          <a:prstGeom prst="rect">
            <a:avLst/>
          </a:prstGeom>
        </p:spPr>
      </p:pic>
      <p:sp>
        <p:nvSpPr>
          <p:cNvPr id="7" name="Textfeld 6">
            <a:extLst>
              <a:ext uri="{FF2B5EF4-FFF2-40B4-BE49-F238E27FC236}">
                <a16:creationId xmlns:a16="http://schemas.microsoft.com/office/drawing/2014/main" id="{7BFC7D0B-5995-4F8A-AF38-8B93430652C6}"/>
              </a:ext>
            </a:extLst>
          </p:cNvPr>
          <p:cNvSpPr txBox="1"/>
          <p:nvPr/>
        </p:nvSpPr>
        <p:spPr>
          <a:xfrm>
            <a:off x="4038600" y="4928249"/>
            <a:ext cx="85540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9" name="Textfeld 8">
            <a:extLst>
              <a:ext uri="{FF2B5EF4-FFF2-40B4-BE49-F238E27FC236}">
                <a16:creationId xmlns:a16="http://schemas.microsoft.com/office/drawing/2014/main" id="{4D10B312-6858-4C06-A4D4-ADB39E73D799}"/>
              </a:ext>
            </a:extLst>
          </p:cNvPr>
          <p:cNvSpPr txBox="1"/>
          <p:nvPr/>
        </p:nvSpPr>
        <p:spPr>
          <a:xfrm>
            <a:off x="6095999" y="3221250"/>
            <a:ext cx="85540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11" name="Textfeld 10">
            <a:extLst>
              <a:ext uri="{FF2B5EF4-FFF2-40B4-BE49-F238E27FC236}">
                <a16:creationId xmlns:a16="http://schemas.microsoft.com/office/drawing/2014/main" id="{614D0402-5D02-4488-8BE5-CFA0DF2D4329}"/>
              </a:ext>
            </a:extLst>
          </p:cNvPr>
          <p:cNvSpPr txBox="1"/>
          <p:nvPr/>
        </p:nvSpPr>
        <p:spPr>
          <a:xfrm>
            <a:off x="7887929" y="1025738"/>
            <a:ext cx="85540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1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pic>
        <p:nvPicPr>
          <p:cNvPr id="2" name="Bildschirmfoto 2020-10-27 um 20.19.41.png" descr="Bildschirmfoto 2020-10-27 um 20.19.41.png">
            <a:extLst>
              <a:ext uri="{FF2B5EF4-FFF2-40B4-BE49-F238E27FC236}">
                <a16:creationId xmlns:a16="http://schemas.microsoft.com/office/drawing/2014/main" id="{5EA02AA3-BDB2-4AF0-88DD-DF1D5DA02CD9}"/>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205317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98263-05DF-4CFC-B225-32A420F37924}"/>
              </a:ext>
            </a:extLst>
          </p:cNvPr>
          <p:cNvSpPr>
            <a:spLocks noGrp="1"/>
          </p:cNvSpPr>
          <p:nvPr>
            <p:ph type="title"/>
          </p:nvPr>
        </p:nvSpPr>
        <p:spPr/>
        <p:txBody>
          <a:bodyPr/>
          <a:lstStyle/>
          <a:p>
            <a:r>
              <a:rPr lang="de-DE" dirty="0"/>
              <a:t>Präsentation einsetzen</a:t>
            </a:r>
          </a:p>
        </p:txBody>
      </p:sp>
      <p:sp>
        <p:nvSpPr>
          <p:cNvPr id="3" name="Inhaltsplatzhalter 2">
            <a:extLst>
              <a:ext uri="{FF2B5EF4-FFF2-40B4-BE49-F238E27FC236}">
                <a16:creationId xmlns:a16="http://schemas.microsoft.com/office/drawing/2014/main" id="{66DD31CD-F249-4492-B370-92FC7CF016A0}"/>
              </a:ext>
            </a:extLst>
          </p:cNvPr>
          <p:cNvSpPr>
            <a:spLocks noGrp="1"/>
          </p:cNvSpPr>
          <p:nvPr>
            <p:ph idx="1"/>
          </p:nvPr>
        </p:nvSpPr>
        <p:spPr/>
        <p:txBody>
          <a:bodyPr/>
          <a:lstStyle/>
          <a:p>
            <a:r>
              <a:rPr lang="de-DE" dirty="0"/>
              <a:t>Inhalte präsentieren und bereitstellen (Download)</a:t>
            </a:r>
          </a:p>
          <a:p>
            <a:endParaRPr lang="de-DE" dirty="0"/>
          </a:p>
          <a:p>
            <a:r>
              <a:rPr lang="de-DE" dirty="0"/>
              <a:t>Whiteboard nutzen</a:t>
            </a:r>
          </a:p>
          <a:p>
            <a:endParaRPr lang="de-DE" dirty="0"/>
          </a:p>
          <a:p>
            <a:r>
              <a:rPr lang="de-DE" dirty="0"/>
              <a:t>Gesagtes mit Bildern und/oder Text unterstützen</a:t>
            </a:r>
          </a:p>
          <a:p>
            <a:endParaRPr lang="de-DE" dirty="0"/>
          </a:p>
          <a:p>
            <a:r>
              <a:rPr lang="de-DE" dirty="0" err="1">
                <a:solidFill>
                  <a:schemeClr val="accent6">
                    <a:lumMod val="75000"/>
                  </a:schemeClr>
                </a:solidFill>
              </a:rPr>
              <a:t>pdf</a:t>
            </a:r>
            <a:r>
              <a:rPr lang="de-DE" dirty="0">
                <a:solidFill>
                  <a:schemeClr val="accent6">
                    <a:lumMod val="75000"/>
                  </a:schemeClr>
                </a:solidFill>
              </a:rPr>
              <a:t> als Format</a:t>
            </a:r>
          </a:p>
          <a:p>
            <a:r>
              <a:rPr lang="de-DE" dirty="0" err="1">
                <a:solidFill>
                  <a:schemeClr val="accent6">
                    <a:lumMod val="75000"/>
                  </a:schemeClr>
                </a:solidFill>
              </a:rPr>
              <a:t>SuS</a:t>
            </a:r>
            <a:r>
              <a:rPr lang="de-DE" dirty="0">
                <a:solidFill>
                  <a:schemeClr val="accent6">
                    <a:lumMod val="75000"/>
                  </a:schemeClr>
                </a:solidFill>
              </a:rPr>
              <a:t> erklären, wie sie die Anzeige ändern können</a:t>
            </a:r>
          </a:p>
          <a:p>
            <a:endParaRPr lang="de-DE" dirty="0"/>
          </a:p>
          <a:p>
            <a:pPr marL="0" indent="0">
              <a:buNone/>
            </a:pPr>
            <a:endParaRPr lang="de-DE" dirty="0"/>
          </a:p>
          <a:p>
            <a:pPr marL="0" indent="0">
              <a:buNone/>
            </a:pPr>
            <a:endParaRPr lang="de-DE" dirty="0"/>
          </a:p>
          <a:p>
            <a:endParaRPr lang="de-DE" dirty="0"/>
          </a:p>
        </p:txBody>
      </p:sp>
      <p:sp>
        <p:nvSpPr>
          <p:cNvPr id="6" name="Textfeld 5">
            <a:extLst>
              <a:ext uri="{FF2B5EF4-FFF2-40B4-BE49-F238E27FC236}">
                <a16:creationId xmlns:a16="http://schemas.microsoft.com/office/drawing/2014/main" id="{90B76149-AB25-4431-AE51-081517354BD9}"/>
              </a:ext>
            </a:extLst>
          </p:cNvPr>
          <p:cNvSpPr txBox="1"/>
          <p:nvPr/>
        </p:nvSpPr>
        <p:spPr>
          <a:xfrm>
            <a:off x="7581824" y="4672888"/>
            <a:ext cx="4511566" cy="523220"/>
          </a:xfrm>
          <a:prstGeom prst="rect">
            <a:avLst/>
          </a:prstGeom>
          <a:noFill/>
        </p:spPr>
        <p:txBody>
          <a:bodyPr wrap="square" rtlCol="0">
            <a:spAutoFit/>
          </a:bodyPr>
          <a:lstStyle/>
          <a:p>
            <a:r>
              <a:rPr lang="de-DE" sz="2800" dirty="0">
                <a:solidFill>
                  <a:schemeClr val="accent1"/>
                </a:solidFill>
              </a:rPr>
              <a:t>Am besten mal ausprobieren!</a:t>
            </a:r>
          </a:p>
        </p:txBody>
      </p:sp>
      <p:sp>
        <p:nvSpPr>
          <p:cNvPr id="7" name="Fußzeilenplatzhalter 4">
            <a:extLst>
              <a:ext uri="{FF2B5EF4-FFF2-40B4-BE49-F238E27FC236}">
                <a16:creationId xmlns:a16="http://schemas.microsoft.com/office/drawing/2014/main" id="{7B7865CC-3122-4153-8380-56EE7A4E6B1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Bildschirmfoto 2020-10-27 um 20.19.41.png" descr="Bildschirmfoto 2020-10-27 um 20.19.41.png">
            <a:extLst>
              <a:ext uri="{FF2B5EF4-FFF2-40B4-BE49-F238E27FC236}">
                <a16:creationId xmlns:a16="http://schemas.microsoft.com/office/drawing/2014/main" id="{DA26FD14-7357-4EE6-9E8C-169552AFB6FE}"/>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58874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701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38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8A98B7DD-F63D-4E9F-97B2-BA77EA06C7C3}"/>
              </a:ext>
            </a:extLst>
          </p:cNvPr>
          <p:cNvGraphicFramePr>
            <a:graphicFrameLocks noGrp="1"/>
          </p:cNvGraphicFramePr>
          <p:nvPr/>
        </p:nvGraphicFramePr>
        <p:xfrm>
          <a:off x="184912" y="189000"/>
          <a:ext cx="11520000" cy="648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631138293"/>
                    </a:ext>
                  </a:extLst>
                </a:gridCol>
                <a:gridCol w="720000">
                  <a:extLst>
                    <a:ext uri="{9D8B030D-6E8A-4147-A177-3AD203B41FA5}">
                      <a16:colId xmlns:a16="http://schemas.microsoft.com/office/drawing/2014/main" val="768268326"/>
                    </a:ext>
                  </a:extLst>
                </a:gridCol>
                <a:gridCol w="720000">
                  <a:extLst>
                    <a:ext uri="{9D8B030D-6E8A-4147-A177-3AD203B41FA5}">
                      <a16:colId xmlns:a16="http://schemas.microsoft.com/office/drawing/2014/main" val="3001291486"/>
                    </a:ext>
                  </a:extLst>
                </a:gridCol>
                <a:gridCol w="720000">
                  <a:extLst>
                    <a:ext uri="{9D8B030D-6E8A-4147-A177-3AD203B41FA5}">
                      <a16:colId xmlns:a16="http://schemas.microsoft.com/office/drawing/2014/main" val="3836014747"/>
                    </a:ext>
                  </a:extLst>
                </a:gridCol>
                <a:gridCol w="720000">
                  <a:extLst>
                    <a:ext uri="{9D8B030D-6E8A-4147-A177-3AD203B41FA5}">
                      <a16:colId xmlns:a16="http://schemas.microsoft.com/office/drawing/2014/main" val="69275425"/>
                    </a:ext>
                  </a:extLst>
                </a:gridCol>
                <a:gridCol w="720000">
                  <a:extLst>
                    <a:ext uri="{9D8B030D-6E8A-4147-A177-3AD203B41FA5}">
                      <a16:colId xmlns:a16="http://schemas.microsoft.com/office/drawing/2014/main" val="2469228443"/>
                    </a:ext>
                  </a:extLst>
                </a:gridCol>
                <a:gridCol w="720000">
                  <a:extLst>
                    <a:ext uri="{9D8B030D-6E8A-4147-A177-3AD203B41FA5}">
                      <a16:colId xmlns:a16="http://schemas.microsoft.com/office/drawing/2014/main" val="1869209300"/>
                    </a:ext>
                  </a:extLst>
                </a:gridCol>
                <a:gridCol w="720000">
                  <a:extLst>
                    <a:ext uri="{9D8B030D-6E8A-4147-A177-3AD203B41FA5}">
                      <a16:colId xmlns:a16="http://schemas.microsoft.com/office/drawing/2014/main" val="693935258"/>
                    </a:ext>
                  </a:extLst>
                </a:gridCol>
                <a:gridCol w="720000">
                  <a:extLst>
                    <a:ext uri="{9D8B030D-6E8A-4147-A177-3AD203B41FA5}">
                      <a16:colId xmlns:a16="http://schemas.microsoft.com/office/drawing/2014/main" val="3681162986"/>
                    </a:ext>
                  </a:extLst>
                </a:gridCol>
                <a:gridCol w="720000">
                  <a:extLst>
                    <a:ext uri="{9D8B030D-6E8A-4147-A177-3AD203B41FA5}">
                      <a16:colId xmlns:a16="http://schemas.microsoft.com/office/drawing/2014/main" val="3376904720"/>
                    </a:ext>
                  </a:extLst>
                </a:gridCol>
                <a:gridCol w="720000">
                  <a:extLst>
                    <a:ext uri="{9D8B030D-6E8A-4147-A177-3AD203B41FA5}">
                      <a16:colId xmlns:a16="http://schemas.microsoft.com/office/drawing/2014/main" val="3210669799"/>
                    </a:ext>
                  </a:extLst>
                </a:gridCol>
                <a:gridCol w="720000">
                  <a:extLst>
                    <a:ext uri="{9D8B030D-6E8A-4147-A177-3AD203B41FA5}">
                      <a16:colId xmlns:a16="http://schemas.microsoft.com/office/drawing/2014/main" val="2537546071"/>
                    </a:ext>
                  </a:extLst>
                </a:gridCol>
                <a:gridCol w="720000">
                  <a:extLst>
                    <a:ext uri="{9D8B030D-6E8A-4147-A177-3AD203B41FA5}">
                      <a16:colId xmlns:a16="http://schemas.microsoft.com/office/drawing/2014/main" val="2493705577"/>
                    </a:ext>
                  </a:extLst>
                </a:gridCol>
                <a:gridCol w="720000">
                  <a:extLst>
                    <a:ext uri="{9D8B030D-6E8A-4147-A177-3AD203B41FA5}">
                      <a16:colId xmlns:a16="http://schemas.microsoft.com/office/drawing/2014/main" val="3667981205"/>
                    </a:ext>
                  </a:extLst>
                </a:gridCol>
                <a:gridCol w="720000">
                  <a:extLst>
                    <a:ext uri="{9D8B030D-6E8A-4147-A177-3AD203B41FA5}">
                      <a16:colId xmlns:a16="http://schemas.microsoft.com/office/drawing/2014/main" val="2125183961"/>
                    </a:ext>
                  </a:extLst>
                </a:gridCol>
                <a:gridCol w="720000">
                  <a:extLst>
                    <a:ext uri="{9D8B030D-6E8A-4147-A177-3AD203B41FA5}">
                      <a16:colId xmlns:a16="http://schemas.microsoft.com/office/drawing/2014/main" val="1143427752"/>
                    </a:ext>
                  </a:extLst>
                </a:gridCol>
              </a:tblGrid>
              <a:tr h="720000">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de-DE" sz="4000" b="0" dirty="0">
                          <a:solidFill>
                            <a:srgbClr val="FFFF00"/>
                          </a:solidFill>
                        </a:rPr>
                        <a:t>2</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de-DE" sz="4000" b="0" dirty="0">
                          <a:solidFill>
                            <a:srgbClr val="00B0F0"/>
                          </a:solidFill>
                        </a:rPr>
                        <a:t>3</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371649157"/>
                  </a:ext>
                </a:extLst>
              </a:tr>
              <a:tr h="720000">
                <a:tc>
                  <a:txBody>
                    <a:bodyPr/>
                    <a:lstStyle/>
                    <a:p>
                      <a:pPr algn="ctr"/>
                      <a:r>
                        <a:rPr lang="de-DE" sz="4000" dirty="0">
                          <a:solidFill>
                            <a:schemeClr val="bg1"/>
                          </a:solidFill>
                        </a:rPr>
                        <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de-DE" sz="4000" dirty="0">
                          <a:solidFill>
                            <a:srgbClr val="FFFF00"/>
                          </a:solidFill>
                        </a:rPr>
                        <a:t>7</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de-DE" sz="4000" dirty="0">
                          <a:solidFill>
                            <a:srgbClr val="00B0F0"/>
                          </a:solidFill>
                        </a:rPr>
                        <a:t>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868278869"/>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679204950"/>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890886301"/>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803591481"/>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844164225"/>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76010286"/>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14039413"/>
                  </a:ext>
                </a:extLst>
              </a:tr>
              <a:tr h="720000">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endParaRPr lang="de-DE" sz="400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2286455113"/>
                  </a:ext>
                </a:extLst>
              </a:tr>
            </a:tbl>
          </a:graphicData>
        </a:graphic>
      </p:graphicFrame>
      <p:cxnSp>
        <p:nvCxnSpPr>
          <p:cNvPr id="5" name="Gerader Verbinder 4">
            <a:extLst>
              <a:ext uri="{FF2B5EF4-FFF2-40B4-BE49-F238E27FC236}">
                <a16:creationId xmlns:a16="http://schemas.microsoft.com/office/drawing/2014/main" id="{3205EB61-A8A1-4E74-A2EF-645566F3BA7D}"/>
              </a:ext>
            </a:extLst>
          </p:cNvPr>
          <p:cNvCxnSpPr/>
          <p:nvPr/>
        </p:nvCxnSpPr>
        <p:spPr>
          <a:xfrm>
            <a:off x="182880" y="2029968"/>
            <a:ext cx="221284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0673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688592" y="3163823"/>
            <a:ext cx="9144000" cy="1022795"/>
          </a:xfrm>
        </p:spPr>
        <p:txBody>
          <a:bodyPr>
            <a:normAutofit fontScale="90000"/>
          </a:bodyPr>
          <a:lstStyle/>
          <a:p>
            <a:br>
              <a:rPr lang="de-DE" sz="6000" dirty="0"/>
            </a:br>
            <a:r>
              <a:rPr lang="de-DE" sz="6000" dirty="0"/>
              <a:t>Alternative zur Präsentation:</a:t>
            </a:r>
            <a:br>
              <a:rPr lang="de-DE" sz="6000" dirty="0"/>
            </a:br>
            <a:br>
              <a:rPr lang="de-DE" sz="6000" dirty="0"/>
            </a:br>
            <a:r>
              <a:rPr lang="de-DE" sz="6000" dirty="0"/>
              <a:t> Bildschirm teilen</a:t>
            </a:r>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Bildschirmfoto 2020-10-27 um 20.19.41.png" descr="Bildschirmfoto 2020-10-27 um 20.19.41.png">
            <a:extLst>
              <a:ext uri="{FF2B5EF4-FFF2-40B4-BE49-F238E27FC236}">
                <a16:creationId xmlns:a16="http://schemas.microsoft.com/office/drawing/2014/main" id="{1DC9AD36-EB65-4FBF-85E5-85EF73366B95}"/>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004717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524000" y="1627631"/>
            <a:ext cx="9144000" cy="1022795"/>
          </a:xfrm>
        </p:spPr>
        <p:txBody>
          <a:bodyPr>
            <a:normAutofit fontScale="90000"/>
          </a:bodyPr>
          <a:lstStyle/>
          <a:p>
            <a:br>
              <a:rPr lang="de-DE" sz="6000" dirty="0"/>
            </a:br>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5" name="Grafik 4" descr="Ein Bild, das Text enthält.&#10;&#10;Automatisch generierte Beschreibung">
            <a:extLst>
              <a:ext uri="{FF2B5EF4-FFF2-40B4-BE49-F238E27FC236}">
                <a16:creationId xmlns:a16="http://schemas.microsoft.com/office/drawing/2014/main" id="{8C4ABD9A-B083-4964-BCE9-CA5970821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065" y="2207397"/>
            <a:ext cx="7647870" cy="1450882"/>
          </a:xfrm>
          <a:prstGeom prst="rect">
            <a:avLst/>
          </a:prstGeom>
        </p:spPr>
      </p:pic>
      <p:cxnSp>
        <p:nvCxnSpPr>
          <p:cNvPr id="6" name="Gerade Verbindung mit Pfeil 5">
            <a:extLst>
              <a:ext uri="{FF2B5EF4-FFF2-40B4-BE49-F238E27FC236}">
                <a16:creationId xmlns:a16="http://schemas.microsoft.com/office/drawing/2014/main" id="{5B5ABA76-9954-46D9-8A53-5C914A358440}"/>
              </a:ext>
            </a:extLst>
          </p:cNvPr>
          <p:cNvCxnSpPr>
            <a:cxnSpLocks/>
          </p:cNvCxnSpPr>
          <p:nvPr/>
        </p:nvCxnSpPr>
        <p:spPr>
          <a:xfrm flipV="1">
            <a:off x="8500336" y="3914652"/>
            <a:ext cx="0" cy="7305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feld 8">
            <a:extLst>
              <a:ext uri="{FF2B5EF4-FFF2-40B4-BE49-F238E27FC236}">
                <a16:creationId xmlns:a16="http://schemas.microsoft.com/office/drawing/2014/main" id="{10E4920C-CDC1-4036-868E-275AD10A77C1}"/>
              </a:ext>
            </a:extLst>
          </p:cNvPr>
          <p:cNvSpPr txBox="1"/>
          <p:nvPr/>
        </p:nvSpPr>
        <p:spPr>
          <a:xfrm>
            <a:off x="8153400" y="4907203"/>
            <a:ext cx="1173708"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Bildschirm teilen</a:t>
            </a:r>
          </a:p>
        </p:txBody>
      </p:sp>
      <p:pic>
        <p:nvPicPr>
          <p:cNvPr id="3" name="Bildschirmfoto 2020-10-27 um 20.19.41.png" descr="Bildschirmfoto 2020-10-27 um 20.19.41.png">
            <a:extLst>
              <a:ext uri="{FF2B5EF4-FFF2-40B4-BE49-F238E27FC236}">
                <a16:creationId xmlns:a16="http://schemas.microsoft.com/office/drawing/2014/main" id="{8E0D8EE7-9A98-487F-9F88-ACDB15D3FECC}"/>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825826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a:p>
          <a:p>
            <a:r>
              <a:rPr lang="de-DE"/>
              <a:t>Ralf Loheit</a:t>
            </a:r>
          </a:p>
          <a:p>
            <a:r>
              <a:rPr lang="de-DE"/>
              <a:t>mBdB für die Landkreise Landsberg/Lech und Starnberg</a:t>
            </a:r>
          </a:p>
          <a:p>
            <a:endParaRPr lang="de-DE" dirty="0"/>
          </a:p>
        </p:txBody>
      </p:sp>
      <p:pic>
        <p:nvPicPr>
          <p:cNvPr id="7" name="Grafik 6">
            <a:extLst>
              <a:ext uri="{FF2B5EF4-FFF2-40B4-BE49-F238E27FC236}">
                <a16:creationId xmlns:a16="http://schemas.microsoft.com/office/drawing/2014/main" id="{30960A53-DC70-4774-BEA9-7215A55ED6FE}"/>
              </a:ext>
            </a:extLst>
          </p:cNvPr>
          <p:cNvPicPr>
            <a:picLocks noChangeAspect="1"/>
          </p:cNvPicPr>
          <p:nvPr/>
        </p:nvPicPr>
        <p:blipFill rotWithShape="1">
          <a:blip r:embed="rId2"/>
          <a:srcRect l="2254" t="9509" r="4339" b="3548"/>
          <a:stretch/>
        </p:blipFill>
        <p:spPr>
          <a:xfrm>
            <a:off x="2048256" y="969263"/>
            <a:ext cx="7918704" cy="3840481"/>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977E7024-EC87-4A55-865B-0228F9620248}"/>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864649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a:p>
          <a:p>
            <a:r>
              <a:rPr lang="de-DE"/>
              <a:t>Ralf Loheit</a:t>
            </a:r>
          </a:p>
          <a:p>
            <a:r>
              <a:rPr lang="de-DE"/>
              <a:t>mBdB für die Landkreise Landsberg/Lech und Starnberg</a:t>
            </a:r>
          </a:p>
          <a:p>
            <a:endParaRPr lang="de-DE" dirty="0"/>
          </a:p>
        </p:txBody>
      </p:sp>
      <p:pic>
        <p:nvPicPr>
          <p:cNvPr id="3" name="Grafik 2">
            <a:extLst>
              <a:ext uri="{FF2B5EF4-FFF2-40B4-BE49-F238E27FC236}">
                <a16:creationId xmlns:a16="http://schemas.microsoft.com/office/drawing/2014/main" id="{D4EFEB2F-4860-43EB-AB9E-E95411F0D986}"/>
              </a:ext>
            </a:extLst>
          </p:cNvPr>
          <p:cNvPicPr>
            <a:picLocks noChangeAspect="1"/>
          </p:cNvPicPr>
          <p:nvPr/>
        </p:nvPicPr>
        <p:blipFill rotWithShape="1">
          <a:blip r:embed="rId2"/>
          <a:srcRect l="25272" t="9886" r="48991" b="51330"/>
          <a:stretch/>
        </p:blipFill>
        <p:spPr>
          <a:xfrm>
            <a:off x="5230906" y="927847"/>
            <a:ext cx="5015753" cy="4249271"/>
          </a:xfrm>
          <a:prstGeom prst="rect">
            <a:avLst/>
          </a:prstGeom>
        </p:spPr>
      </p:pic>
      <p:cxnSp>
        <p:nvCxnSpPr>
          <p:cNvPr id="6" name="Gerade Verbindung mit Pfeil 5">
            <a:extLst>
              <a:ext uri="{FF2B5EF4-FFF2-40B4-BE49-F238E27FC236}">
                <a16:creationId xmlns:a16="http://schemas.microsoft.com/office/drawing/2014/main" id="{ED8951F4-D6E3-4050-9738-27466097991F}"/>
              </a:ext>
            </a:extLst>
          </p:cNvPr>
          <p:cNvCxnSpPr>
            <a:cxnSpLocks/>
          </p:cNvCxnSpPr>
          <p:nvPr/>
        </p:nvCxnSpPr>
        <p:spPr>
          <a:xfrm>
            <a:off x="4491318" y="3161617"/>
            <a:ext cx="1238924" cy="0"/>
          </a:xfrm>
          <a:prstGeom prst="straightConnector1">
            <a:avLst/>
          </a:prstGeom>
          <a:ln w="53975">
            <a:tailEnd type="triangle"/>
          </a:ln>
        </p:spPr>
        <p:style>
          <a:lnRef idx="3">
            <a:schemeClr val="accent2"/>
          </a:lnRef>
          <a:fillRef idx="0">
            <a:schemeClr val="accent2"/>
          </a:fillRef>
          <a:effectRef idx="2">
            <a:schemeClr val="accent2"/>
          </a:effectRef>
          <a:fontRef idx="minor">
            <a:schemeClr val="tx1"/>
          </a:fontRef>
        </p:style>
      </p:cxnSp>
      <p:sp>
        <p:nvSpPr>
          <p:cNvPr id="8" name="Textfeld 7">
            <a:extLst>
              <a:ext uri="{FF2B5EF4-FFF2-40B4-BE49-F238E27FC236}">
                <a16:creationId xmlns:a16="http://schemas.microsoft.com/office/drawing/2014/main" id="{ADB6258F-ED4D-44AC-9DE5-CA5E8CB4DF8D}"/>
              </a:ext>
            </a:extLst>
          </p:cNvPr>
          <p:cNvSpPr txBox="1"/>
          <p:nvPr/>
        </p:nvSpPr>
        <p:spPr>
          <a:xfrm>
            <a:off x="1945341" y="2636983"/>
            <a:ext cx="3511296" cy="830997"/>
          </a:xfrm>
          <a:prstGeom prst="rect">
            <a:avLst/>
          </a:prstGeom>
          <a:noFill/>
        </p:spPr>
        <p:txBody>
          <a:bodyPr wrap="square" rtlCol="0">
            <a:spAutoFit/>
          </a:bodyPr>
          <a:lstStyle/>
          <a:p>
            <a:r>
              <a:rPr lang="de-DE" sz="2400" dirty="0"/>
              <a:t>Hier das gewünschte Fenster auswählen.</a:t>
            </a:r>
          </a:p>
        </p:txBody>
      </p:sp>
      <p:sp>
        <p:nvSpPr>
          <p:cNvPr id="2" name="Textfeld 1">
            <a:extLst>
              <a:ext uri="{FF2B5EF4-FFF2-40B4-BE49-F238E27FC236}">
                <a16:creationId xmlns:a16="http://schemas.microsoft.com/office/drawing/2014/main" id="{E75368BF-FEC7-4692-B90A-2E98AAE3BDE7}"/>
              </a:ext>
            </a:extLst>
          </p:cNvPr>
          <p:cNvSpPr txBox="1"/>
          <p:nvPr/>
        </p:nvSpPr>
        <p:spPr>
          <a:xfrm rot="20614481">
            <a:off x="866274" y="4523874"/>
            <a:ext cx="3511296" cy="1323439"/>
          </a:xfrm>
          <a:prstGeom prst="rect">
            <a:avLst/>
          </a:prstGeom>
          <a:noFill/>
        </p:spPr>
        <p:txBody>
          <a:bodyPr wrap="square" rtlCol="0">
            <a:spAutoFit/>
          </a:bodyPr>
          <a:lstStyle/>
          <a:p>
            <a:r>
              <a:rPr lang="de-DE" sz="2000" dirty="0">
                <a:solidFill>
                  <a:srgbClr val="FF0000"/>
                </a:solidFill>
              </a:rPr>
              <a:t>Diese Darstellung kann bei der Nutzung eines anderen Browsers etwas  anders aussehen!!</a:t>
            </a:r>
          </a:p>
        </p:txBody>
      </p:sp>
      <p:pic>
        <p:nvPicPr>
          <p:cNvPr id="5" name="Bildschirmfoto 2020-10-27 um 20.19.41.png" descr="Bildschirmfoto 2020-10-27 um 20.19.41.png">
            <a:extLst>
              <a:ext uri="{FF2B5EF4-FFF2-40B4-BE49-F238E27FC236}">
                <a16:creationId xmlns:a16="http://schemas.microsoft.com/office/drawing/2014/main" id="{A876F506-4A90-4EB6-AC11-44372DB2A3F7}"/>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71054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D1AB14BE-3CAC-4742-96C8-A7A5AFE09CAB}"/>
              </a:ext>
            </a:extLst>
          </p:cNvPr>
          <p:cNvPicPr>
            <a:picLocks noChangeAspect="1"/>
          </p:cNvPicPr>
          <p:nvPr/>
        </p:nvPicPr>
        <p:blipFill>
          <a:blip r:embed="rId2"/>
          <a:stretch>
            <a:fillRect/>
          </a:stretch>
        </p:blipFill>
        <p:spPr>
          <a:xfrm>
            <a:off x="811161" y="140315"/>
            <a:ext cx="10830906" cy="6089411"/>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CF957BF4-5B81-4463-8164-D0AA0C5E95A6}"/>
              </a:ext>
            </a:extLst>
          </p:cNvPr>
          <p:cNvPicPr>
            <a:picLocks noChangeAspect="1"/>
          </p:cNvPicPr>
          <p:nvPr/>
        </p:nvPicPr>
        <p:blipFill>
          <a:blip r:embed="rId3"/>
          <a:stretch>
            <a:fillRect/>
          </a:stretch>
        </p:blipFill>
        <p:spPr>
          <a:xfrm>
            <a:off x="11000533" y="6479056"/>
            <a:ext cx="901515" cy="320165"/>
          </a:xfrm>
          <a:prstGeom prst="rect">
            <a:avLst/>
          </a:prstGeom>
          <a:ln w="12700">
            <a:miter lim="400000"/>
          </a:ln>
        </p:spPr>
      </p:pic>
    </p:spTree>
    <p:extLst>
      <p:ext uri="{BB962C8B-B14F-4D97-AF65-F5344CB8AC3E}">
        <p14:creationId xmlns:p14="http://schemas.microsoft.com/office/powerpoint/2010/main" val="38604241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a:p>
          <a:p>
            <a:r>
              <a:rPr lang="de-DE"/>
              <a:t>Ralf Loheit</a:t>
            </a:r>
          </a:p>
          <a:p>
            <a:r>
              <a:rPr lang="de-DE"/>
              <a:t>mBdB für die Landkreise Landsberg/Lech und Starnberg</a:t>
            </a:r>
          </a:p>
          <a:p>
            <a:endParaRPr lang="de-DE" dirty="0"/>
          </a:p>
        </p:txBody>
      </p:sp>
      <p:pic>
        <p:nvPicPr>
          <p:cNvPr id="3" name="Grafik 2">
            <a:extLst>
              <a:ext uri="{FF2B5EF4-FFF2-40B4-BE49-F238E27FC236}">
                <a16:creationId xmlns:a16="http://schemas.microsoft.com/office/drawing/2014/main" id="{3D577F71-454A-4668-A457-FEB34462EA63}"/>
              </a:ext>
            </a:extLst>
          </p:cNvPr>
          <p:cNvPicPr>
            <a:picLocks noChangeAspect="1"/>
          </p:cNvPicPr>
          <p:nvPr/>
        </p:nvPicPr>
        <p:blipFill rotWithShape="1">
          <a:blip r:embed="rId2"/>
          <a:srcRect l="43235" t="12924" r="1"/>
          <a:stretch/>
        </p:blipFill>
        <p:spPr>
          <a:xfrm>
            <a:off x="4571999" y="387530"/>
            <a:ext cx="6920753" cy="5968820"/>
          </a:xfrm>
          <a:prstGeom prst="rect">
            <a:avLst/>
          </a:prstGeom>
        </p:spPr>
      </p:pic>
      <p:sp>
        <p:nvSpPr>
          <p:cNvPr id="5" name="Textfeld 4">
            <a:extLst>
              <a:ext uri="{FF2B5EF4-FFF2-40B4-BE49-F238E27FC236}">
                <a16:creationId xmlns:a16="http://schemas.microsoft.com/office/drawing/2014/main" id="{DA385E52-8734-4F88-891B-A036ECD17705}"/>
              </a:ext>
            </a:extLst>
          </p:cNvPr>
          <p:cNvSpPr txBox="1"/>
          <p:nvPr/>
        </p:nvSpPr>
        <p:spPr>
          <a:xfrm>
            <a:off x="848061" y="387530"/>
            <a:ext cx="2919267" cy="5262979"/>
          </a:xfrm>
          <a:prstGeom prst="rect">
            <a:avLst/>
          </a:prstGeom>
          <a:noFill/>
        </p:spPr>
        <p:txBody>
          <a:bodyPr wrap="square" rtlCol="0">
            <a:spAutoFit/>
          </a:bodyPr>
          <a:lstStyle/>
          <a:p>
            <a:r>
              <a:rPr lang="de-DE" sz="2400" dirty="0"/>
              <a:t>Wenn Sie so ein Bild bekommen, dann spiegeln Sie gerade Ihr aktuelles Fenster, welches das Spiegeln eines aktuellen Fensters zeigt, in dem gerade ein gespiegeltes Fenster gezeigt wird ….</a:t>
            </a:r>
          </a:p>
          <a:p>
            <a:endParaRPr lang="de-DE" sz="2400" dirty="0"/>
          </a:p>
          <a:p>
            <a:endParaRPr lang="de-DE" sz="2400" dirty="0"/>
          </a:p>
          <a:p>
            <a:r>
              <a:rPr lang="de-DE" sz="2400" dirty="0"/>
              <a:t>Keine Panik – es ist nichts kaputt!</a:t>
            </a:r>
          </a:p>
        </p:txBody>
      </p:sp>
      <p:pic>
        <p:nvPicPr>
          <p:cNvPr id="2" name="Bildschirmfoto 2020-10-27 um 20.19.41.png" descr="Bildschirmfoto 2020-10-27 um 20.19.41.png">
            <a:extLst>
              <a:ext uri="{FF2B5EF4-FFF2-40B4-BE49-F238E27FC236}">
                <a16:creationId xmlns:a16="http://schemas.microsoft.com/office/drawing/2014/main" id="{5E2B6279-1473-4559-92BE-C2A611117842}"/>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666515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524000" y="1627631"/>
            <a:ext cx="9144000" cy="1022795"/>
          </a:xfrm>
        </p:spPr>
        <p:txBody>
          <a:bodyPr>
            <a:normAutofit fontScale="90000"/>
          </a:bodyPr>
          <a:lstStyle/>
          <a:p>
            <a:br>
              <a:rPr lang="de-DE" sz="6000" dirty="0"/>
            </a:br>
            <a:r>
              <a:rPr lang="de-DE" sz="6000" dirty="0"/>
              <a:t>Umfragen nutzen</a:t>
            </a:r>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Bildschirmfoto 2020-10-27 um 20.19.41.png" descr="Bildschirmfoto 2020-10-27 um 20.19.41.png">
            <a:extLst>
              <a:ext uri="{FF2B5EF4-FFF2-40B4-BE49-F238E27FC236}">
                <a16:creationId xmlns:a16="http://schemas.microsoft.com/office/drawing/2014/main" id="{4C409A27-633E-4B82-93DB-EC9BE0D9FCC0}"/>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114889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8" name="Grafik 7" descr="Ein Bild, das Screenshot, Computer enthält.&#10;&#10;Automatisch generierte Beschreibung">
            <a:extLst>
              <a:ext uri="{FF2B5EF4-FFF2-40B4-BE49-F238E27FC236}">
                <a16:creationId xmlns:a16="http://schemas.microsoft.com/office/drawing/2014/main" id="{DB810EA4-6CED-487F-BD32-CBE34D0C1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094" y="311976"/>
            <a:ext cx="7317812" cy="5762669"/>
          </a:xfrm>
          <a:prstGeom prst="rect">
            <a:avLst/>
          </a:prstGeom>
        </p:spPr>
      </p:pic>
      <p:cxnSp>
        <p:nvCxnSpPr>
          <p:cNvPr id="10" name="Gerade Verbindung mit Pfeil 9">
            <a:extLst>
              <a:ext uri="{FF2B5EF4-FFF2-40B4-BE49-F238E27FC236}">
                <a16:creationId xmlns:a16="http://schemas.microsoft.com/office/drawing/2014/main" id="{8AAD73F4-52EB-4A6C-852E-A59AA0ED30D6}"/>
              </a:ext>
            </a:extLst>
          </p:cNvPr>
          <p:cNvCxnSpPr>
            <a:cxnSpLocks/>
          </p:cNvCxnSpPr>
          <p:nvPr/>
        </p:nvCxnSpPr>
        <p:spPr>
          <a:xfrm>
            <a:off x="1563329" y="68180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D03BCA0-D80A-4392-8EFA-7D687ABD5C6A}"/>
              </a:ext>
            </a:extLst>
          </p:cNvPr>
          <p:cNvCxnSpPr>
            <a:cxnSpLocks/>
          </p:cNvCxnSpPr>
          <p:nvPr/>
        </p:nvCxnSpPr>
        <p:spPr>
          <a:xfrm flipH="1">
            <a:off x="9571703" y="5740504"/>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C4015B4-4FE0-4AA5-A89A-8C7216CB3C90}"/>
              </a:ext>
            </a:extLst>
          </p:cNvPr>
          <p:cNvCxnSpPr>
            <a:cxnSpLocks/>
          </p:cNvCxnSpPr>
          <p:nvPr/>
        </p:nvCxnSpPr>
        <p:spPr>
          <a:xfrm flipH="1">
            <a:off x="9571703" y="681806"/>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400DD43-5204-43A9-82BD-AA7B87D54DC8}"/>
              </a:ext>
            </a:extLst>
          </p:cNvPr>
          <p:cNvCxnSpPr>
            <a:cxnSpLocks/>
          </p:cNvCxnSpPr>
          <p:nvPr/>
        </p:nvCxnSpPr>
        <p:spPr>
          <a:xfrm>
            <a:off x="1612490" y="5740504"/>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12F62610-7FD0-4F67-A66B-4FCD753C6052}"/>
              </a:ext>
            </a:extLst>
          </p:cNvPr>
          <p:cNvCxnSpPr>
            <a:cxnSpLocks/>
          </p:cNvCxnSpPr>
          <p:nvPr/>
        </p:nvCxnSpPr>
        <p:spPr>
          <a:xfrm flipV="1">
            <a:off x="6096000" y="834207"/>
            <a:ext cx="0" cy="80286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AE0E0364-F1DF-420B-99B2-7C5312BCE378}"/>
              </a:ext>
            </a:extLst>
          </p:cNvPr>
          <p:cNvCxnSpPr>
            <a:cxnSpLocks/>
          </p:cNvCxnSpPr>
          <p:nvPr/>
        </p:nvCxnSpPr>
        <p:spPr>
          <a:xfrm>
            <a:off x="6350334" y="4454013"/>
            <a:ext cx="0" cy="101118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67CE8C92-5E1B-4BB2-A5CC-31AE0DF262E9}"/>
              </a:ext>
            </a:extLst>
          </p:cNvPr>
          <p:cNvSpPr txBox="1"/>
          <p:nvPr/>
        </p:nvSpPr>
        <p:spPr>
          <a:xfrm>
            <a:off x="181243" y="372542"/>
            <a:ext cx="1843549" cy="923330"/>
          </a:xfrm>
          <a:prstGeom prst="rect">
            <a:avLst/>
          </a:prstGeom>
          <a:noFill/>
        </p:spPr>
        <p:txBody>
          <a:bodyPr wrap="square" rtlCol="0">
            <a:spAutoFit/>
          </a:bodyPr>
          <a:lstStyle/>
          <a:p>
            <a:r>
              <a:rPr lang="de-DE" dirty="0"/>
              <a:t>Teilnehmerlisten/Chat ein- und ausblenden</a:t>
            </a:r>
          </a:p>
        </p:txBody>
      </p:sp>
      <p:sp>
        <p:nvSpPr>
          <p:cNvPr id="26" name="Textfeld 25">
            <a:extLst>
              <a:ext uri="{FF2B5EF4-FFF2-40B4-BE49-F238E27FC236}">
                <a16:creationId xmlns:a16="http://schemas.microsoft.com/office/drawing/2014/main" id="{C1B40819-3468-49BA-A1D5-9C9B4525D376}"/>
              </a:ext>
            </a:extLst>
          </p:cNvPr>
          <p:cNvSpPr txBox="1"/>
          <p:nvPr/>
        </p:nvSpPr>
        <p:spPr>
          <a:xfrm>
            <a:off x="10476271" y="358640"/>
            <a:ext cx="1843549" cy="646331"/>
          </a:xfrm>
          <a:prstGeom prst="rect">
            <a:avLst/>
          </a:prstGeom>
          <a:noFill/>
        </p:spPr>
        <p:txBody>
          <a:bodyPr wrap="square" rtlCol="0">
            <a:spAutoFit/>
          </a:bodyPr>
          <a:lstStyle/>
          <a:p>
            <a:r>
              <a:rPr lang="de-DE" dirty="0"/>
              <a:t>weitere Einstellungen</a:t>
            </a:r>
          </a:p>
        </p:txBody>
      </p:sp>
      <p:sp>
        <p:nvSpPr>
          <p:cNvPr id="28" name="Textfeld 27">
            <a:extLst>
              <a:ext uri="{FF2B5EF4-FFF2-40B4-BE49-F238E27FC236}">
                <a16:creationId xmlns:a16="http://schemas.microsoft.com/office/drawing/2014/main" id="{FD8227C7-5737-4204-9768-FCCB4F67AAD3}"/>
              </a:ext>
            </a:extLst>
          </p:cNvPr>
          <p:cNvSpPr txBox="1"/>
          <p:nvPr/>
        </p:nvSpPr>
        <p:spPr>
          <a:xfrm>
            <a:off x="5174225" y="1697637"/>
            <a:ext cx="1843549" cy="923330"/>
          </a:xfrm>
          <a:prstGeom prst="rect">
            <a:avLst/>
          </a:prstGeom>
          <a:noFill/>
        </p:spPr>
        <p:txBody>
          <a:bodyPr wrap="square" rtlCol="0">
            <a:spAutoFit/>
          </a:bodyPr>
          <a:lstStyle/>
          <a:p>
            <a:r>
              <a:rPr lang="de-DE" dirty="0">
                <a:solidFill>
                  <a:schemeClr val="bg1"/>
                </a:solidFill>
              </a:rPr>
              <a:t>Name des Konferenzraums (z.B. Klasse 7b)</a:t>
            </a:r>
          </a:p>
        </p:txBody>
      </p:sp>
      <p:sp>
        <p:nvSpPr>
          <p:cNvPr id="30" name="Textfeld 29">
            <a:extLst>
              <a:ext uri="{FF2B5EF4-FFF2-40B4-BE49-F238E27FC236}">
                <a16:creationId xmlns:a16="http://schemas.microsoft.com/office/drawing/2014/main" id="{B8D62FCA-5C26-4522-8245-71F5026D3E12}"/>
              </a:ext>
            </a:extLst>
          </p:cNvPr>
          <p:cNvSpPr txBox="1"/>
          <p:nvPr/>
        </p:nvSpPr>
        <p:spPr>
          <a:xfrm>
            <a:off x="181243" y="5409728"/>
            <a:ext cx="1843549" cy="646331"/>
          </a:xfrm>
          <a:prstGeom prst="rect">
            <a:avLst/>
          </a:prstGeom>
          <a:noFill/>
        </p:spPr>
        <p:txBody>
          <a:bodyPr wrap="square" rtlCol="0">
            <a:spAutoFit/>
          </a:bodyPr>
          <a:lstStyle/>
          <a:p>
            <a:r>
              <a:rPr lang="de-DE" dirty="0">
                <a:solidFill>
                  <a:srgbClr val="FF0000"/>
                </a:solidFill>
              </a:rPr>
              <a:t>„etwas hinzufügen…“</a:t>
            </a:r>
          </a:p>
        </p:txBody>
      </p:sp>
      <p:sp>
        <p:nvSpPr>
          <p:cNvPr id="32" name="Textfeld 31">
            <a:extLst>
              <a:ext uri="{FF2B5EF4-FFF2-40B4-BE49-F238E27FC236}">
                <a16:creationId xmlns:a16="http://schemas.microsoft.com/office/drawing/2014/main" id="{FD6B3A41-DC33-4A51-9455-EA00DA865A22}"/>
              </a:ext>
            </a:extLst>
          </p:cNvPr>
          <p:cNvSpPr txBox="1"/>
          <p:nvPr/>
        </p:nvSpPr>
        <p:spPr>
          <a:xfrm>
            <a:off x="10348451" y="5412046"/>
            <a:ext cx="1843549" cy="646331"/>
          </a:xfrm>
          <a:prstGeom prst="rect">
            <a:avLst/>
          </a:prstGeom>
          <a:noFill/>
        </p:spPr>
        <p:txBody>
          <a:bodyPr wrap="square" rtlCol="0">
            <a:spAutoFit/>
          </a:bodyPr>
          <a:lstStyle/>
          <a:p>
            <a:r>
              <a:rPr lang="de-DE" dirty="0"/>
              <a:t>Präsentation wiederherstellen</a:t>
            </a:r>
          </a:p>
        </p:txBody>
      </p:sp>
      <p:sp>
        <p:nvSpPr>
          <p:cNvPr id="34" name="Textfeld 33">
            <a:extLst>
              <a:ext uri="{FF2B5EF4-FFF2-40B4-BE49-F238E27FC236}">
                <a16:creationId xmlns:a16="http://schemas.microsoft.com/office/drawing/2014/main" id="{17C822FD-FE64-4643-BF5E-6D789E2F2C7E}"/>
              </a:ext>
            </a:extLst>
          </p:cNvPr>
          <p:cNvSpPr txBox="1"/>
          <p:nvPr/>
        </p:nvSpPr>
        <p:spPr>
          <a:xfrm>
            <a:off x="4953000" y="3701474"/>
            <a:ext cx="3200399" cy="646331"/>
          </a:xfrm>
          <a:prstGeom prst="rect">
            <a:avLst/>
          </a:prstGeom>
          <a:noFill/>
        </p:spPr>
        <p:txBody>
          <a:bodyPr wrap="square" rtlCol="0">
            <a:spAutoFit/>
          </a:bodyPr>
          <a:lstStyle/>
          <a:p>
            <a:r>
              <a:rPr lang="de-DE" dirty="0">
                <a:solidFill>
                  <a:schemeClr val="bg1"/>
                </a:solidFill>
              </a:rPr>
              <a:t>Bedienfelder für Audio und Video sowie Bildschirmfreigabe</a:t>
            </a:r>
          </a:p>
        </p:txBody>
      </p:sp>
      <p:pic>
        <p:nvPicPr>
          <p:cNvPr id="2" name="Bildschirmfoto 2020-10-27 um 20.19.41.png" descr="Bildschirmfoto 2020-10-27 um 20.19.41.png">
            <a:extLst>
              <a:ext uri="{FF2B5EF4-FFF2-40B4-BE49-F238E27FC236}">
                <a16:creationId xmlns:a16="http://schemas.microsoft.com/office/drawing/2014/main" id="{3ACCFF8A-8606-4656-9923-EC30E312EAE7}"/>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38059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76794103-F9D4-410B-AA7A-F32DDEC0F685}"/>
              </a:ext>
            </a:extLst>
          </p:cNvPr>
          <p:cNvPicPr>
            <a:picLocks noChangeAspect="1"/>
          </p:cNvPicPr>
          <p:nvPr/>
        </p:nvPicPr>
        <p:blipFill rotWithShape="1">
          <a:blip r:embed="rId2">
            <a:extLst>
              <a:ext uri="{28A0092B-C50C-407E-A947-70E740481C1C}">
                <a14:useLocalDpi xmlns:a14="http://schemas.microsoft.com/office/drawing/2010/main" val="0"/>
              </a:ext>
            </a:extLst>
          </a:blip>
          <a:srcRect l="-175" t="-368" r="40692" b="368"/>
          <a:stretch/>
        </p:blipFill>
        <p:spPr>
          <a:xfrm>
            <a:off x="3588775" y="1425133"/>
            <a:ext cx="5014450" cy="4007733"/>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3ECCCABD-2C7A-4FA1-818F-7B3430B9CC8F}"/>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789189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B09D228D-0203-414E-A3D8-BA6B9CE7ECEF}"/>
              </a:ext>
            </a:extLst>
          </p:cNvPr>
          <p:cNvPicPr>
            <a:picLocks noChangeAspect="1"/>
          </p:cNvPicPr>
          <p:nvPr/>
        </p:nvPicPr>
        <p:blipFill rotWithShape="1">
          <a:blip r:embed="rId2"/>
          <a:srcRect b="39153"/>
          <a:stretch/>
        </p:blipFill>
        <p:spPr>
          <a:xfrm>
            <a:off x="6619108" y="687789"/>
            <a:ext cx="5017370" cy="5482421"/>
          </a:xfrm>
          <a:prstGeom prst="rect">
            <a:avLst/>
          </a:prstGeom>
        </p:spPr>
      </p:pic>
      <p:sp>
        <p:nvSpPr>
          <p:cNvPr id="6" name="Textfeld 5">
            <a:extLst>
              <a:ext uri="{FF2B5EF4-FFF2-40B4-BE49-F238E27FC236}">
                <a16:creationId xmlns:a16="http://schemas.microsoft.com/office/drawing/2014/main" id="{AB19F3DF-6657-423F-8789-C321137C76CB}"/>
              </a:ext>
            </a:extLst>
          </p:cNvPr>
          <p:cNvSpPr txBox="1"/>
          <p:nvPr/>
        </p:nvSpPr>
        <p:spPr>
          <a:xfrm>
            <a:off x="1341912" y="878774"/>
            <a:ext cx="942900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100" b="0" i="0" u="none" strike="noStrike" kern="1200" cap="none" spc="0" normalizeH="0" baseline="0" noProof="0" dirty="0">
                <a:ln>
                  <a:noFill/>
                </a:ln>
                <a:solidFill>
                  <a:prstClr val="black"/>
                </a:solidFill>
                <a:effectLst/>
                <a:uLnTx/>
                <a:uFillTx/>
                <a:latin typeface="Calibri" panose="020F0502020204030204"/>
                <a:ea typeface="+mn-ea"/>
                <a:cs typeface="+mn-cs"/>
              </a:rPr>
              <a:t>Umfrage starten</a:t>
            </a:r>
          </a:p>
        </p:txBody>
      </p:sp>
      <p:cxnSp>
        <p:nvCxnSpPr>
          <p:cNvPr id="7" name="Gerade Verbindung mit Pfeil 6">
            <a:extLst>
              <a:ext uri="{FF2B5EF4-FFF2-40B4-BE49-F238E27FC236}">
                <a16:creationId xmlns:a16="http://schemas.microsoft.com/office/drawing/2014/main" id="{087D48C8-5B46-4441-92C5-70BD2DEE4993}"/>
              </a:ext>
            </a:extLst>
          </p:cNvPr>
          <p:cNvCxnSpPr>
            <a:cxnSpLocks/>
          </p:cNvCxnSpPr>
          <p:nvPr/>
        </p:nvCxnSpPr>
        <p:spPr>
          <a:xfrm>
            <a:off x="5692877" y="579949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59C432C-95BE-436C-99F1-D608399F3F68}"/>
              </a:ext>
            </a:extLst>
          </p:cNvPr>
          <p:cNvSpPr txBox="1"/>
          <p:nvPr/>
        </p:nvSpPr>
        <p:spPr>
          <a:xfrm>
            <a:off x="3008671" y="5217383"/>
            <a:ext cx="24482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eigene Antwortmöglichkeiten eingeben (bis zu 5)</a:t>
            </a:r>
          </a:p>
        </p:txBody>
      </p:sp>
      <p:pic>
        <p:nvPicPr>
          <p:cNvPr id="2" name="Bildschirmfoto 2020-10-27 um 20.19.41.png" descr="Bildschirmfoto 2020-10-27 um 20.19.41.png">
            <a:extLst>
              <a:ext uri="{FF2B5EF4-FFF2-40B4-BE49-F238E27FC236}">
                <a16:creationId xmlns:a16="http://schemas.microsoft.com/office/drawing/2014/main" id="{410FFBD0-58EB-4CD6-BEBC-33F01C40ED68}"/>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849433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98263-05DF-4CFC-B225-32A420F37924}"/>
              </a:ext>
            </a:extLst>
          </p:cNvPr>
          <p:cNvSpPr>
            <a:spLocks noGrp="1"/>
          </p:cNvSpPr>
          <p:nvPr>
            <p:ph type="title"/>
          </p:nvPr>
        </p:nvSpPr>
        <p:spPr/>
        <p:txBody>
          <a:bodyPr/>
          <a:lstStyle/>
          <a:p>
            <a:r>
              <a:rPr lang="de-DE" dirty="0"/>
              <a:t>Umfrage starten</a:t>
            </a:r>
          </a:p>
        </p:txBody>
      </p:sp>
      <p:sp>
        <p:nvSpPr>
          <p:cNvPr id="3" name="Inhaltsplatzhalter 2">
            <a:extLst>
              <a:ext uri="{FF2B5EF4-FFF2-40B4-BE49-F238E27FC236}">
                <a16:creationId xmlns:a16="http://schemas.microsoft.com/office/drawing/2014/main" id="{66DD31CD-F249-4492-B370-92FC7CF016A0}"/>
              </a:ext>
            </a:extLst>
          </p:cNvPr>
          <p:cNvSpPr>
            <a:spLocks noGrp="1"/>
          </p:cNvSpPr>
          <p:nvPr>
            <p:ph idx="1"/>
          </p:nvPr>
        </p:nvSpPr>
        <p:spPr/>
        <p:txBody>
          <a:bodyPr/>
          <a:lstStyle/>
          <a:p>
            <a:r>
              <a:rPr lang="de-DE" dirty="0"/>
              <a:t>Frage mündlich stellen</a:t>
            </a:r>
          </a:p>
          <a:p>
            <a:endParaRPr lang="de-DE" dirty="0"/>
          </a:p>
          <a:p>
            <a:r>
              <a:rPr lang="de-DE" dirty="0"/>
              <a:t>Frage auf der Präsentation vorbereiten</a:t>
            </a:r>
          </a:p>
          <a:p>
            <a:endParaRPr lang="de-DE" dirty="0"/>
          </a:p>
          <a:p>
            <a:r>
              <a:rPr lang="de-DE" dirty="0"/>
              <a:t>Frage im Öffentlichen Chat schreiben</a:t>
            </a:r>
          </a:p>
          <a:p>
            <a:endParaRPr lang="de-DE" dirty="0"/>
          </a:p>
          <a:p>
            <a:endParaRPr lang="de-DE" dirty="0"/>
          </a:p>
        </p:txBody>
      </p:sp>
      <p:sp>
        <p:nvSpPr>
          <p:cNvPr id="6" name="Textfeld 5">
            <a:extLst>
              <a:ext uri="{FF2B5EF4-FFF2-40B4-BE49-F238E27FC236}">
                <a16:creationId xmlns:a16="http://schemas.microsoft.com/office/drawing/2014/main" id="{90B76149-AB25-4431-AE51-081517354BD9}"/>
              </a:ext>
            </a:extLst>
          </p:cNvPr>
          <p:cNvSpPr txBox="1"/>
          <p:nvPr/>
        </p:nvSpPr>
        <p:spPr>
          <a:xfrm>
            <a:off x="6957345" y="5266059"/>
            <a:ext cx="4511566" cy="523220"/>
          </a:xfrm>
          <a:prstGeom prst="rect">
            <a:avLst/>
          </a:prstGeom>
          <a:noFill/>
        </p:spPr>
        <p:txBody>
          <a:bodyPr wrap="square" rtlCol="0">
            <a:spAutoFit/>
          </a:bodyPr>
          <a:lstStyle/>
          <a:p>
            <a:r>
              <a:rPr lang="de-DE" sz="2800" dirty="0">
                <a:solidFill>
                  <a:schemeClr val="accent1"/>
                </a:solidFill>
              </a:rPr>
              <a:t>Am besten mal ausprobieren!</a:t>
            </a:r>
          </a:p>
        </p:txBody>
      </p:sp>
      <p:pic>
        <p:nvPicPr>
          <p:cNvPr id="4" name="Bildschirmfoto 2020-10-27 um 20.19.41.png" descr="Bildschirmfoto 2020-10-27 um 20.19.41.png">
            <a:extLst>
              <a:ext uri="{FF2B5EF4-FFF2-40B4-BE49-F238E27FC236}">
                <a16:creationId xmlns:a16="http://schemas.microsoft.com/office/drawing/2014/main" id="{3A063882-7934-46A6-9620-9019F2CFD1C9}"/>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180901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524000" y="2406205"/>
            <a:ext cx="9144000" cy="1022795"/>
          </a:xfrm>
        </p:spPr>
        <p:txBody>
          <a:bodyPr>
            <a:normAutofit fontScale="90000"/>
          </a:bodyPr>
          <a:lstStyle/>
          <a:p>
            <a:br>
              <a:rPr lang="de-DE" sz="6000" dirty="0"/>
            </a:br>
            <a:r>
              <a:rPr lang="de-DE" sz="6000" dirty="0"/>
              <a:t>Geteilte Notizen</a:t>
            </a:r>
            <a:endParaRPr lang="de-DE" dirty="0"/>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Bildschirmfoto 2020-10-27 um 20.19.41.png" descr="Bildschirmfoto 2020-10-27 um 20.19.41.png">
            <a:extLst>
              <a:ext uri="{FF2B5EF4-FFF2-40B4-BE49-F238E27FC236}">
                <a16:creationId xmlns:a16="http://schemas.microsoft.com/office/drawing/2014/main" id="{E48FB3A2-B656-4B1C-B6F7-3F3FD0758415}"/>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2793431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659D6CB7-2605-4110-AE84-FAEEC066C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471" y="2083562"/>
            <a:ext cx="7750361" cy="2361438"/>
          </a:xfrm>
          <a:prstGeom prst="rect">
            <a:avLst/>
          </a:prstGeom>
        </p:spPr>
      </p:pic>
      <p:cxnSp>
        <p:nvCxnSpPr>
          <p:cNvPr id="7" name="Gerade Verbindung mit Pfeil 6">
            <a:extLst>
              <a:ext uri="{FF2B5EF4-FFF2-40B4-BE49-F238E27FC236}">
                <a16:creationId xmlns:a16="http://schemas.microsoft.com/office/drawing/2014/main" id="{0AD9FF4A-3356-4058-BB49-696FBB5E3B04}"/>
              </a:ext>
            </a:extLst>
          </p:cNvPr>
          <p:cNvCxnSpPr>
            <a:cxnSpLocks/>
          </p:cNvCxnSpPr>
          <p:nvPr/>
        </p:nvCxnSpPr>
        <p:spPr>
          <a:xfrm flipV="1">
            <a:off x="6909894" y="4208442"/>
            <a:ext cx="0" cy="74760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7A10E1-B1B5-4227-89E2-3D1B01EBEF4A}"/>
              </a:ext>
            </a:extLst>
          </p:cNvPr>
          <p:cNvCxnSpPr>
            <a:cxnSpLocks/>
          </p:cNvCxnSpPr>
          <p:nvPr/>
        </p:nvCxnSpPr>
        <p:spPr>
          <a:xfrm flipV="1">
            <a:off x="2283655" y="4700524"/>
            <a:ext cx="0" cy="70015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2" name="Bildschirmfoto 2020-10-27 um 20.19.41.png" descr="Bildschirmfoto 2020-10-27 um 20.19.41.png">
            <a:extLst>
              <a:ext uri="{FF2B5EF4-FFF2-40B4-BE49-F238E27FC236}">
                <a16:creationId xmlns:a16="http://schemas.microsoft.com/office/drawing/2014/main" id="{ED07C6E9-D912-49EA-A143-C87C00CCF6EA}"/>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8936162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854EF6A9-7A8C-4CD0-9C62-C75BD4D161E2}"/>
              </a:ext>
            </a:extLst>
          </p:cNvPr>
          <p:cNvPicPr>
            <a:picLocks noChangeAspect="1"/>
          </p:cNvPicPr>
          <p:nvPr/>
        </p:nvPicPr>
        <p:blipFill>
          <a:blip r:embed="rId2"/>
          <a:stretch>
            <a:fillRect/>
          </a:stretch>
        </p:blipFill>
        <p:spPr>
          <a:xfrm>
            <a:off x="3438144" y="1169389"/>
            <a:ext cx="5584008" cy="4747317"/>
          </a:xfrm>
          <a:prstGeom prst="rect">
            <a:avLst/>
          </a:prstGeom>
        </p:spPr>
      </p:pic>
      <p:pic>
        <p:nvPicPr>
          <p:cNvPr id="2" name="Bildschirmfoto 2020-10-27 um 20.19.41.png" descr="Bildschirmfoto 2020-10-27 um 20.19.41.png">
            <a:extLst>
              <a:ext uri="{FF2B5EF4-FFF2-40B4-BE49-F238E27FC236}">
                <a16:creationId xmlns:a16="http://schemas.microsoft.com/office/drawing/2014/main" id="{D6896223-9470-4B97-B013-CB8FBDCA1B45}"/>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017671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a:xfrm>
            <a:off x="1332271" y="1350962"/>
            <a:ext cx="9144000" cy="1006475"/>
          </a:xfrm>
        </p:spPr>
        <p:txBody>
          <a:bodyPr/>
          <a:lstStyle/>
          <a:p>
            <a:r>
              <a:rPr lang="de-DE" dirty="0"/>
              <a:t>Ausblick auf Teil 3</a:t>
            </a:r>
          </a:p>
        </p:txBody>
      </p:sp>
      <p:sp>
        <p:nvSpPr>
          <p:cNvPr id="3" name="Untertitel 2">
            <a:extLst>
              <a:ext uri="{FF2B5EF4-FFF2-40B4-BE49-F238E27FC236}">
                <a16:creationId xmlns:a16="http://schemas.microsoft.com/office/drawing/2014/main" id="{A756DA99-8332-4EE7-B55D-F171EC9C8367}"/>
              </a:ext>
            </a:extLst>
          </p:cNvPr>
          <p:cNvSpPr>
            <a:spLocks noGrp="1"/>
          </p:cNvSpPr>
          <p:nvPr>
            <p:ph type="subTitle" idx="1"/>
          </p:nvPr>
        </p:nvSpPr>
        <p:spPr>
          <a:xfrm>
            <a:off x="1524000" y="3602037"/>
            <a:ext cx="9144000" cy="1692633"/>
          </a:xfrm>
        </p:spPr>
        <p:txBody>
          <a:bodyPr/>
          <a:lstStyle/>
          <a:p>
            <a:r>
              <a:rPr lang="de-DE" dirty="0"/>
              <a:t>Arbeiten mit Gruppenräumen</a:t>
            </a:r>
          </a:p>
          <a:p>
            <a:r>
              <a:rPr lang="de-DE" dirty="0"/>
              <a:t>- Vorkenntnisse erforderlich -</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Bildschirmfoto 2020-10-27 um 20.19.41.png" descr="Bildschirmfoto 2020-10-27 um 20.19.41.png">
            <a:extLst>
              <a:ext uri="{FF2B5EF4-FFF2-40B4-BE49-F238E27FC236}">
                <a16:creationId xmlns:a16="http://schemas.microsoft.com/office/drawing/2014/main" id="{6D884391-1D17-4C5E-9025-2BC561678BC8}"/>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61500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8" name="Grafik 7" descr="Ein Bild, das Screenshot, Computer enthält.&#10;&#10;Automatisch generierte Beschreibung">
            <a:extLst>
              <a:ext uri="{FF2B5EF4-FFF2-40B4-BE49-F238E27FC236}">
                <a16:creationId xmlns:a16="http://schemas.microsoft.com/office/drawing/2014/main" id="{DB810EA4-6CED-487F-BD32-CBE34D0C1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094" y="311976"/>
            <a:ext cx="7317812" cy="5762669"/>
          </a:xfrm>
          <a:prstGeom prst="rect">
            <a:avLst/>
          </a:prstGeom>
        </p:spPr>
      </p:pic>
      <p:cxnSp>
        <p:nvCxnSpPr>
          <p:cNvPr id="10" name="Gerade Verbindung mit Pfeil 9">
            <a:extLst>
              <a:ext uri="{FF2B5EF4-FFF2-40B4-BE49-F238E27FC236}">
                <a16:creationId xmlns:a16="http://schemas.microsoft.com/office/drawing/2014/main" id="{8AAD73F4-52EB-4A6C-852E-A59AA0ED30D6}"/>
              </a:ext>
            </a:extLst>
          </p:cNvPr>
          <p:cNvCxnSpPr>
            <a:cxnSpLocks/>
          </p:cNvCxnSpPr>
          <p:nvPr/>
        </p:nvCxnSpPr>
        <p:spPr>
          <a:xfrm>
            <a:off x="1563329" y="681807"/>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D03BCA0-D80A-4392-8EFA-7D687ABD5C6A}"/>
              </a:ext>
            </a:extLst>
          </p:cNvPr>
          <p:cNvCxnSpPr>
            <a:cxnSpLocks/>
          </p:cNvCxnSpPr>
          <p:nvPr/>
        </p:nvCxnSpPr>
        <p:spPr>
          <a:xfrm flipH="1">
            <a:off x="9571703" y="5740504"/>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C4015B4-4FE0-4AA5-A89A-8C7216CB3C90}"/>
              </a:ext>
            </a:extLst>
          </p:cNvPr>
          <p:cNvCxnSpPr>
            <a:cxnSpLocks/>
          </p:cNvCxnSpPr>
          <p:nvPr/>
        </p:nvCxnSpPr>
        <p:spPr>
          <a:xfrm flipH="1">
            <a:off x="9571703" y="681806"/>
            <a:ext cx="904568"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400DD43-5204-43A9-82BD-AA7B87D54DC8}"/>
              </a:ext>
            </a:extLst>
          </p:cNvPr>
          <p:cNvCxnSpPr>
            <a:cxnSpLocks/>
          </p:cNvCxnSpPr>
          <p:nvPr/>
        </p:nvCxnSpPr>
        <p:spPr>
          <a:xfrm>
            <a:off x="1612490" y="5740504"/>
            <a:ext cx="108024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12F62610-7FD0-4F67-A66B-4FCD753C6052}"/>
              </a:ext>
            </a:extLst>
          </p:cNvPr>
          <p:cNvCxnSpPr>
            <a:cxnSpLocks/>
          </p:cNvCxnSpPr>
          <p:nvPr/>
        </p:nvCxnSpPr>
        <p:spPr>
          <a:xfrm flipV="1">
            <a:off x="6096000" y="834207"/>
            <a:ext cx="0" cy="80286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AE0E0364-F1DF-420B-99B2-7C5312BCE378}"/>
              </a:ext>
            </a:extLst>
          </p:cNvPr>
          <p:cNvCxnSpPr>
            <a:cxnSpLocks/>
          </p:cNvCxnSpPr>
          <p:nvPr/>
        </p:nvCxnSpPr>
        <p:spPr>
          <a:xfrm>
            <a:off x="6350334" y="4454013"/>
            <a:ext cx="0" cy="101118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67CE8C92-5E1B-4BB2-A5CC-31AE0DF262E9}"/>
              </a:ext>
            </a:extLst>
          </p:cNvPr>
          <p:cNvSpPr txBox="1"/>
          <p:nvPr/>
        </p:nvSpPr>
        <p:spPr>
          <a:xfrm>
            <a:off x="181243" y="372542"/>
            <a:ext cx="1843549" cy="923330"/>
          </a:xfrm>
          <a:prstGeom prst="rect">
            <a:avLst/>
          </a:prstGeom>
          <a:noFill/>
        </p:spPr>
        <p:txBody>
          <a:bodyPr wrap="square" rtlCol="0">
            <a:spAutoFit/>
          </a:bodyPr>
          <a:lstStyle/>
          <a:p>
            <a:r>
              <a:rPr lang="de-DE" dirty="0"/>
              <a:t>Teilnehmerlisten/Chat ein- und ausblenden</a:t>
            </a:r>
          </a:p>
        </p:txBody>
      </p:sp>
      <p:sp>
        <p:nvSpPr>
          <p:cNvPr id="26" name="Textfeld 25">
            <a:extLst>
              <a:ext uri="{FF2B5EF4-FFF2-40B4-BE49-F238E27FC236}">
                <a16:creationId xmlns:a16="http://schemas.microsoft.com/office/drawing/2014/main" id="{C1B40819-3468-49BA-A1D5-9C9B4525D376}"/>
              </a:ext>
            </a:extLst>
          </p:cNvPr>
          <p:cNvSpPr txBox="1"/>
          <p:nvPr/>
        </p:nvSpPr>
        <p:spPr>
          <a:xfrm>
            <a:off x="10476271" y="358640"/>
            <a:ext cx="1843549" cy="646331"/>
          </a:xfrm>
          <a:prstGeom prst="rect">
            <a:avLst/>
          </a:prstGeom>
          <a:noFill/>
        </p:spPr>
        <p:txBody>
          <a:bodyPr wrap="square" rtlCol="0">
            <a:spAutoFit/>
          </a:bodyPr>
          <a:lstStyle/>
          <a:p>
            <a:r>
              <a:rPr lang="de-DE" dirty="0"/>
              <a:t>weitere Einstellungen</a:t>
            </a:r>
          </a:p>
        </p:txBody>
      </p:sp>
      <p:sp>
        <p:nvSpPr>
          <p:cNvPr id="28" name="Textfeld 27">
            <a:extLst>
              <a:ext uri="{FF2B5EF4-FFF2-40B4-BE49-F238E27FC236}">
                <a16:creationId xmlns:a16="http://schemas.microsoft.com/office/drawing/2014/main" id="{FD8227C7-5737-4204-9768-FCCB4F67AAD3}"/>
              </a:ext>
            </a:extLst>
          </p:cNvPr>
          <p:cNvSpPr txBox="1"/>
          <p:nvPr/>
        </p:nvSpPr>
        <p:spPr>
          <a:xfrm>
            <a:off x="5174225" y="1697637"/>
            <a:ext cx="1843549" cy="923330"/>
          </a:xfrm>
          <a:prstGeom prst="rect">
            <a:avLst/>
          </a:prstGeom>
          <a:noFill/>
        </p:spPr>
        <p:txBody>
          <a:bodyPr wrap="square" rtlCol="0">
            <a:spAutoFit/>
          </a:bodyPr>
          <a:lstStyle/>
          <a:p>
            <a:r>
              <a:rPr lang="de-DE" dirty="0">
                <a:solidFill>
                  <a:schemeClr val="bg1"/>
                </a:solidFill>
              </a:rPr>
              <a:t>Name des Konferenzraums (z.B. Klasse 7b)</a:t>
            </a:r>
          </a:p>
        </p:txBody>
      </p:sp>
      <p:sp>
        <p:nvSpPr>
          <p:cNvPr id="30" name="Textfeld 29">
            <a:extLst>
              <a:ext uri="{FF2B5EF4-FFF2-40B4-BE49-F238E27FC236}">
                <a16:creationId xmlns:a16="http://schemas.microsoft.com/office/drawing/2014/main" id="{B8D62FCA-5C26-4522-8245-71F5026D3E12}"/>
              </a:ext>
            </a:extLst>
          </p:cNvPr>
          <p:cNvSpPr txBox="1"/>
          <p:nvPr/>
        </p:nvSpPr>
        <p:spPr>
          <a:xfrm>
            <a:off x="181243" y="5409728"/>
            <a:ext cx="1843549" cy="646331"/>
          </a:xfrm>
          <a:prstGeom prst="rect">
            <a:avLst/>
          </a:prstGeom>
          <a:noFill/>
        </p:spPr>
        <p:txBody>
          <a:bodyPr wrap="square" rtlCol="0">
            <a:spAutoFit/>
          </a:bodyPr>
          <a:lstStyle/>
          <a:p>
            <a:r>
              <a:rPr lang="de-DE" dirty="0"/>
              <a:t>„etwas hinzufügen…“</a:t>
            </a:r>
          </a:p>
        </p:txBody>
      </p:sp>
      <p:sp>
        <p:nvSpPr>
          <p:cNvPr id="32" name="Textfeld 31">
            <a:extLst>
              <a:ext uri="{FF2B5EF4-FFF2-40B4-BE49-F238E27FC236}">
                <a16:creationId xmlns:a16="http://schemas.microsoft.com/office/drawing/2014/main" id="{FD6B3A41-DC33-4A51-9455-EA00DA865A22}"/>
              </a:ext>
            </a:extLst>
          </p:cNvPr>
          <p:cNvSpPr txBox="1"/>
          <p:nvPr/>
        </p:nvSpPr>
        <p:spPr>
          <a:xfrm>
            <a:off x="10348451" y="5412046"/>
            <a:ext cx="1843549" cy="646331"/>
          </a:xfrm>
          <a:prstGeom prst="rect">
            <a:avLst/>
          </a:prstGeom>
          <a:noFill/>
        </p:spPr>
        <p:txBody>
          <a:bodyPr wrap="square" rtlCol="0">
            <a:spAutoFit/>
          </a:bodyPr>
          <a:lstStyle/>
          <a:p>
            <a:r>
              <a:rPr lang="de-DE" dirty="0"/>
              <a:t>Präsentation wiederherstellen</a:t>
            </a:r>
          </a:p>
        </p:txBody>
      </p:sp>
      <p:sp>
        <p:nvSpPr>
          <p:cNvPr id="34" name="Textfeld 33">
            <a:extLst>
              <a:ext uri="{FF2B5EF4-FFF2-40B4-BE49-F238E27FC236}">
                <a16:creationId xmlns:a16="http://schemas.microsoft.com/office/drawing/2014/main" id="{17C822FD-FE64-4643-BF5E-6D789E2F2C7E}"/>
              </a:ext>
            </a:extLst>
          </p:cNvPr>
          <p:cNvSpPr txBox="1"/>
          <p:nvPr/>
        </p:nvSpPr>
        <p:spPr>
          <a:xfrm>
            <a:off x="4953000" y="3701474"/>
            <a:ext cx="3200399" cy="646331"/>
          </a:xfrm>
          <a:prstGeom prst="rect">
            <a:avLst/>
          </a:prstGeom>
          <a:noFill/>
        </p:spPr>
        <p:txBody>
          <a:bodyPr wrap="square" rtlCol="0">
            <a:spAutoFit/>
          </a:bodyPr>
          <a:lstStyle/>
          <a:p>
            <a:r>
              <a:rPr lang="de-DE" dirty="0">
                <a:solidFill>
                  <a:schemeClr val="bg1"/>
                </a:solidFill>
              </a:rPr>
              <a:t>Bedienfelder für Audio und Video sowie Bildschirmfreigabe</a:t>
            </a:r>
          </a:p>
        </p:txBody>
      </p:sp>
      <p:pic>
        <p:nvPicPr>
          <p:cNvPr id="2" name="Bildschirmfoto 2020-10-27 um 20.19.41.png" descr="Bildschirmfoto 2020-10-27 um 20.19.41.png">
            <a:extLst>
              <a:ext uri="{FF2B5EF4-FFF2-40B4-BE49-F238E27FC236}">
                <a16:creationId xmlns:a16="http://schemas.microsoft.com/office/drawing/2014/main" id="{8D703D01-4F0C-4BAC-832F-040F15FBB2F2}"/>
              </a:ext>
            </a:extLst>
          </p:cNvPr>
          <p:cNvPicPr>
            <a:picLocks noChangeAspect="1"/>
          </p:cNvPicPr>
          <p:nvPr/>
        </p:nvPicPr>
        <p:blipFill>
          <a:blip r:embed="rId3"/>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0378158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C10E3-4C92-47D5-A6D2-91D1D08A030E}"/>
              </a:ext>
            </a:extLst>
          </p:cNvPr>
          <p:cNvSpPr>
            <a:spLocks noGrp="1"/>
          </p:cNvSpPr>
          <p:nvPr>
            <p:ph type="title"/>
          </p:nvPr>
        </p:nvSpPr>
        <p:spPr/>
        <p:txBody>
          <a:bodyPr/>
          <a:lstStyle/>
          <a:p>
            <a:r>
              <a:rPr lang="de-DE" dirty="0"/>
              <a:t>Lizenz</a:t>
            </a:r>
          </a:p>
        </p:txBody>
      </p:sp>
      <p:sp>
        <p:nvSpPr>
          <p:cNvPr id="3" name="Textplatzhalter 2">
            <a:extLst>
              <a:ext uri="{FF2B5EF4-FFF2-40B4-BE49-F238E27FC236}">
                <a16:creationId xmlns:a16="http://schemas.microsoft.com/office/drawing/2014/main" id="{01AD6570-8B45-4C99-9B7F-71F0D84D4C02}"/>
              </a:ext>
            </a:extLst>
          </p:cNvPr>
          <p:cNvSpPr>
            <a:spLocks noGrp="1"/>
          </p:cNvSpPr>
          <p:nvPr>
            <p:ph type="body" idx="1"/>
          </p:nvPr>
        </p:nvSpPr>
        <p:spPr/>
        <p:txBody>
          <a:bodyPr/>
          <a:lstStyle/>
          <a:p>
            <a:pPr marL="342900" lvl="1" indent="0">
              <a:buNone/>
            </a:pPr>
            <a:r>
              <a:rPr lang="de-DE" dirty="0"/>
              <a:t>Die meisten Inhalte dieser Präsentation stehen unter folgender Lizenz, sofern nichts anderes angegeben ist. </a:t>
            </a:r>
          </a:p>
          <a:p>
            <a:pPr marL="342900" lvl="1" indent="0">
              <a:buNone/>
            </a:pPr>
            <a:endParaRPr lang="de-DE" dirty="0"/>
          </a:p>
          <a:p>
            <a:pPr marL="342900" lvl="1" indent="0">
              <a:buNone/>
            </a:pPr>
            <a:r>
              <a:rPr lang="de-DE" dirty="0"/>
              <a:t>CC-BY-SA 4.0 Ralf Loheit</a:t>
            </a:r>
          </a:p>
          <a:p>
            <a:pPr marL="342900" lvl="1" indent="0">
              <a:buNone/>
            </a:pPr>
            <a:endParaRPr lang="de-DE" dirty="0"/>
          </a:p>
          <a:p>
            <a:pPr marL="342900" lvl="1" indent="0">
              <a:buNone/>
            </a:pPr>
            <a:r>
              <a:rPr lang="de-DE" dirty="0"/>
              <a:t>Die Screenshots stammen aus der Anwendung </a:t>
            </a:r>
            <a:r>
              <a:rPr lang="de-DE" dirty="0" err="1"/>
              <a:t>BigBlueButton</a:t>
            </a:r>
            <a:r>
              <a:rPr lang="de-DE" dirty="0"/>
              <a:t>.</a:t>
            </a:r>
          </a:p>
        </p:txBody>
      </p:sp>
      <p:pic>
        <p:nvPicPr>
          <p:cNvPr id="5" name="Bildschirmfoto 2020-10-27 um 20.19.41.png" descr="Bildschirmfoto 2020-10-27 um 20.19.41.png">
            <a:extLst>
              <a:ext uri="{FF2B5EF4-FFF2-40B4-BE49-F238E27FC236}">
                <a16:creationId xmlns:a16="http://schemas.microsoft.com/office/drawing/2014/main" id="{AAEE395C-1093-4274-B970-42FF1EDF0029}"/>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
        <p:nvSpPr>
          <p:cNvPr id="4" name="Fußzeilenplatzhalter 4">
            <a:extLst>
              <a:ext uri="{FF2B5EF4-FFF2-40B4-BE49-F238E27FC236}">
                <a16:creationId xmlns:a16="http://schemas.microsoft.com/office/drawing/2014/main" id="{0CEF2853-2E78-4897-AF63-20FC73D0078C}"/>
              </a:ext>
            </a:extLst>
          </p:cNvPr>
          <p:cNvSpPr txBox="1">
            <a:spLocks/>
          </p:cNvSpPr>
          <p:nvPr/>
        </p:nvSpPr>
        <p:spPr>
          <a:xfrm>
            <a:off x="4343400" y="6311898"/>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cs typeface="Helvetic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cs typeface="Helvetica"/>
              </a:rPr>
              <a:t>Ralf Loheit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tint val="75000"/>
                  </a:prstClr>
                </a:solidFill>
                <a:effectLst/>
                <a:uLnTx/>
                <a:uFillTx/>
                <a:latin typeface="Calibri" panose="020F0502020204030204"/>
                <a:cs typeface="Helvetica"/>
              </a:rPr>
              <a:t>mBdB</a:t>
            </a:r>
            <a:r>
              <a:rPr kumimoji="0" lang="de-DE" sz="1200" b="0" i="0" u="none" strike="noStrike" kern="1200" cap="none" spc="0" normalizeH="0" baseline="0" noProof="0" dirty="0">
                <a:ln>
                  <a:noFill/>
                </a:ln>
                <a:solidFill>
                  <a:prstClr val="black">
                    <a:tint val="75000"/>
                  </a:prstClr>
                </a:solidFill>
                <a:effectLst/>
                <a:uLnTx/>
                <a:uFillTx/>
                <a:latin typeface="Calibri" panose="020F0502020204030204"/>
                <a:cs typeface="Helvetica"/>
              </a:rPr>
              <a:t> für die Landkreise Landsberg/Lech und Starnberg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cs typeface="Helvetica"/>
            </a:endParaRPr>
          </a:p>
        </p:txBody>
      </p:sp>
    </p:spTree>
    <p:extLst>
      <p:ext uri="{BB962C8B-B14F-4D97-AF65-F5344CB8AC3E}">
        <p14:creationId xmlns:p14="http://schemas.microsoft.com/office/powerpoint/2010/main" val="4190701099"/>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8437944-A9C4-4CBD-A6D7-5820F1467B44}"/>
              </a:ext>
            </a:extLst>
          </p:cNvPr>
          <p:cNvSpPr/>
          <p:nvPr/>
        </p:nvSpPr>
        <p:spPr>
          <a:xfrm rot="20652339">
            <a:off x="1382115" y="2315441"/>
            <a:ext cx="9144000" cy="2217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13" name="Titel 1"/>
          <p:cNvSpPr>
            <a:spLocks noGrp="1"/>
          </p:cNvSpPr>
          <p:nvPr>
            <p:ph type="ctrTitle"/>
          </p:nvPr>
        </p:nvSpPr>
        <p:spPr>
          <a:xfrm>
            <a:off x="756557" y="1211372"/>
            <a:ext cx="9144000" cy="1975149"/>
          </a:xfrm>
        </p:spPr>
        <p:txBody>
          <a:bodyPr>
            <a:normAutofit fontScale="90000"/>
          </a:bodyPr>
          <a:lstStyle/>
          <a:p>
            <a:pPr eaLnBrk="1" hangingPunct="1"/>
            <a:br>
              <a:rPr lang="de-DE" b="1" dirty="0"/>
            </a:br>
            <a:br>
              <a:rPr lang="de-DE" b="1" dirty="0"/>
            </a:br>
            <a:br>
              <a:rPr lang="de-DE" b="1" dirty="0"/>
            </a:br>
            <a:br>
              <a:rPr lang="de-DE" b="1" dirty="0"/>
            </a:br>
            <a:br>
              <a:rPr lang="de-DE" b="1" dirty="0"/>
            </a:br>
            <a:r>
              <a:rPr lang="de-DE" b="1" dirty="0"/>
              <a:t>Einführung in die Nutzung als von </a:t>
            </a:r>
            <a:r>
              <a:rPr lang="de-DE" b="1" dirty="0" err="1"/>
              <a:t>BigBlueButton</a:t>
            </a:r>
            <a:r>
              <a:rPr lang="de-DE" b="1" dirty="0"/>
              <a:t> – erste Schritt</a:t>
            </a:r>
            <a:br>
              <a:rPr lang="de-DE" b="1" dirty="0"/>
            </a:br>
            <a:r>
              <a:rPr lang="de-DE" sz="4900" dirty="0"/>
              <a:t>Teil 2</a:t>
            </a:r>
            <a:endParaRPr lang="de-DE" sz="4900" b="1" dirty="0"/>
          </a:p>
        </p:txBody>
      </p:sp>
      <p:sp>
        <p:nvSpPr>
          <p:cNvPr id="13317" name="Textfeld 6"/>
          <p:cNvSpPr txBox="1">
            <a:spLocks noChangeArrowheads="1"/>
          </p:cNvSpPr>
          <p:nvPr/>
        </p:nvSpPr>
        <p:spPr bwMode="auto">
          <a:xfrm>
            <a:off x="5678488" y="4848225"/>
            <a:ext cx="6361112" cy="120015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Ralf Loheit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Medienpädagogischer Berater digitale Bildung (</a:t>
            </a:r>
            <a:r>
              <a:rPr kumimoji="0" lang="de-DE" sz="1800" b="1" i="0" u="none" strike="noStrike" kern="1200" cap="none" spc="0" normalizeH="0" baseline="0" noProof="0" dirty="0" err="1">
                <a:ln>
                  <a:noFill/>
                </a:ln>
                <a:solidFill>
                  <a:srgbClr val="000000"/>
                </a:solidFill>
                <a:effectLst/>
                <a:uLnTx/>
                <a:uFillTx/>
                <a:latin typeface="Calibri" pitchFamily="34" charset="0"/>
                <a:ea typeface="+mn-ea"/>
                <a:cs typeface="+mn-cs"/>
              </a:rPr>
              <a:t>mBdB</a:t>
            </a: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pitchFamily="34" charset="0"/>
                <a:ea typeface="+mn-ea"/>
                <a:cs typeface="+mn-cs"/>
              </a:rPr>
              <a:t>für die Landkreise Landsberg/Lech und Starnberg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pic>
        <p:nvPicPr>
          <p:cNvPr id="2" name="Grafik 1">
            <a:extLst>
              <a:ext uri="{FF2B5EF4-FFF2-40B4-BE49-F238E27FC236}">
                <a16:creationId xmlns:a16="http://schemas.microsoft.com/office/drawing/2014/main" id="{30047D2A-F1C5-43B5-ADAE-FD600B9E7647}"/>
              </a:ext>
            </a:extLst>
          </p:cNvPr>
          <p:cNvPicPr>
            <a:picLocks noChangeAspect="1"/>
          </p:cNvPicPr>
          <p:nvPr/>
        </p:nvPicPr>
        <p:blipFill>
          <a:blip r:embed="rId2"/>
          <a:stretch>
            <a:fillRect/>
          </a:stretch>
        </p:blipFill>
        <p:spPr>
          <a:xfrm>
            <a:off x="9583382" y="5735637"/>
            <a:ext cx="1284173" cy="719137"/>
          </a:xfrm>
          <a:prstGeom prst="rect">
            <a:avLst/>
          </a:prstGeom>
        </p:spPr>
      </p:pic>
      <p:pic>
        <p:nvPicPr>
          <p:cNvPr id="5" name="Grafik 4">
            <a:extLst>
              <a:ext uri="{FF2B5EF4-FFF2-40B4-BE49-F238E27FC236}">
                <a16:creationId xmlns:a16="http://schemas.microsoft.com/office/drawing/2014/main" id="{ED896A4C-81D5-491B-9A90-7ADBE858D74F}"/>
              </a:ext>
            </a:extLst>
          </p:cNvPr>
          <p:cNvPicPr>
            <a:picLocks noChangeAspect="1"/>
          </p:cNvPicPr>
          <p:nvPr/>
        </p:nvPicPr>
        <p:blipFill rotWithShape="1">
          <a:blip r:embed="rId3"/>
          <a:srcRect t="15027" b="11835"/>
          <a:stretch/>
        </p:blipFill>
        <p:spPr>
          <a:xfrm>
            <a:off x="6408821" y="2864222"/>
            <a:ext cx="3354842" cy="1392938"/>
          </a:xfrm>
          <a:prstGeom prst="rect">
            <a:avLst/>
          </a:prstGeom>
        </p:spPr>
      </p:pic>
      <p:pic>
        <p:nvPicPr>
          <p:cNvPr id="7" name="Grafik 6">
            <a:extLst>
              <a:ext uri="{FF2B5EF4-FFF2-40B4-BE49-F238E27FC236}">
                <a16:creationId xmlns:a16="http://schemas.microsoft.com/office/drawing/2014/main" id="{2CFF9164-95D6-4470-A461-2B710DFE9964}"/>
              </a:ext>
            </a:extLst>
          </p:cNvPr>
          <p:cNvPicPr>
            <a:picLocks noChangeAspect="1"/>
          </p:cNvPicPr>
          <p:nvPr/>
        </p:nvPicPr>
        <p:blipFill>
          <a:blip r:embed="rId4"/>
          <a:stretch>
            <a:fillRect/>
          </a:stretch>
        </p:blipFill>
        <p:spPr>
          <a:xfrm>
            <a:off x="2345251" y="3186521"/>
            <a:ext cx="2622627" cy="1005939"/>
          </a:xfrm>
          <a:prstGeom prst="rect">
            <a:avLst/>
          </a:prstGeom>
        </p:spPr>
      </p:pic>
      <p:sp>
        <p:nvSpPr>
          <p:cNvPr id="12" name="Textfeld 11">
            <a:extLst>
              <a:ext uri="{FF2B5EF4-FFF2-40B4-BE49-F238E27FC236}">
                <a16:creationId xmlns:a16="http://schemas.microsoft.com/office/drawing/2014/main" id="{2A972B01-C443-45EC-8A5E-B559120E494C}"/>
              </a:ext>
            </a:extLst>
          </p:cNvPr>
          <p:cNvSpPr txBox="1"/>
          <p:nvPr/>
        </p:nvSpPr>
        <p:spPr>
          <a:xfrm>
            <a:off x="4152030" y="4257160"/>
            <a:ext cx="6098458" cy="461665"/>
          </a:xfrm>
          <a:prstGeom prst="rect">
            <a:avLst/>
          </a:prstGeom>
          <a:noFill/>
        </p:spPr>
        <p:txBody>
          <a:bodyPr wrap="square">
            <a:spAutoFit/>
          </a:bodyPr>
          <a:lstStyle/>
          <a:p>
            <a:r>
              <a:rPr lang="de-DE" sz="2400" dirty="0"/>
              <a:t>- Vorkenntnisse sinnvoll -</a:t>
            </a:r>
          </a:p>
        </p:txBody>
      </p:sp>
      <p:sp>
        <p:nvSpPr>
          <p:cNvPr id="3" name="Textfeld 2">
            <a:extLst>
              <a:ext uri="{FF2B5EF4-FFF2-40B4-BE49-F238E27FC236}">
                <a16:creationId xmlns:a16="http://schemas.microsoft.com/office/drawing/2014/main" id="{93051C6D-7281-4BA0-A5E3-EBFB8EF3CE97}"/>
              </a:ext>
            </a:extLst>
          </p:cNvPr>
          <p:cNvSpPr txBox="1"/>
          <p:nvPr/>
        </p:nvSpPr>
        <p:spPr>
          <a:xfrm rot="20623838">
            <a:off x="2639121" y="2809132"/>
            <a:ext cx="6098458" cy="1384995"/>
          </a:xfrm>
          <a:prstGeom prst="rect">
            <a:avLst/>
          </a:prstGeom>
          <a:solidFill>
            <a:schemeClr val="bg1"/>
          </a:solidFill>
        </p:spPr>
        <p:txBody>
          <a:bodyPr wrap="square" rtlCol="0">
            <a:spAutoFit/>
          </a:bodyPr>
          <a:lstStyle/>
          <a:p>
            <a:r>
              <a:rPr lang="de-DE" sz="2800" b="1" dirty="0"/>
              <a:t>Vielen Dank für Ihre Aufmerksamkeit! Und viel Spaß bei der Arbeit mit dem Angebot des Medienzentrums!</a:t>
            </a:r>
          </a:p>
        </p:txBody>
      </p:sp>
      <p:pic>
        <p:nvPicPr>
          <p:cNvPr id="9" name="Grafik 8">
            <a:extLst>
              <a:ext uri="{FF2B5EF4-FFF2-40B4-BE49-F238E27FC236}">
                <a16:creationId xmlns:a16="http://schemas.microsoft.com/office/drawing/2014/main" id="{0FB9F35A-8323-4F68-92CC-0BC0483CB4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5941" y="5856814"/>
            <a:ext cx="838200" cy="295275"/>
          </a:xfrm>
          <a:prstGeom prst="rect">
            <a:avLst/>
          </a:prstGeom>
        </p:spPr>
      </p:pic>
    </p:spTree>
    <p:extLst>
      <p:ext uri="{BB962C8B-B14F-4D97-AF65-F5344CB8AC3E}">
        <p14:creationId xmlns:p14="http://schemas.microsoft.com/office/powerpoint/2010/main" val="240059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28BA2-CFBE-4ABE-BB77-83C990CF78F8}"/>
              </a:ext>
            </a:extLst>
          </p:cNvPr>
          <p:cNvSpPr>
            <a:spLocks noGrp="1"/>
          </p:cNvSpPr>
          <p:nvPr>
            <p:ph type="ctrTitle"/>
          </p:nvPr>
        </p:nvSpPr>
        <p:spPr/>
        <p:txBody>
          <a:bodyPr/>
          <a:lstStyle/>
          <a:p>
            <a:r>
              <a:rPr lang="de-DE" dirty="0"/>
              <a:t>Welche Bedienmöglichkeiten gibt es?</a:t>
            </a:r>
          </a:p>
        </p:txBody>
      </p:sp>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6" name="Bildschirmfoto 2020-10-27 um 20.19.41.png" descr="Bildschirmfoto 2020-10-27 um 20.19.41.png">
            <a:extLst>
              <a:ext uri="{FF2B5EF4-FFF2-40B4-BE49-F238E27FC236}">
                <a16:creationId xmlns:a16="http://schemas.microsoft.com/office/drawing/2014/main" id="{A26E6EA4-196A-4626-AD4B-E7C4515738D8}"/>
              </a:ext>
            </a:extLst>
          </p:cNvPr>
          <p:cNvPicPr>
            <a:picLocks noChangeAspect="1"/>
          </p:cNvPicPr>
          <p:nvPr/>
        </p:nvPicPr>
        <p:blipFill>
          <a:blip r:embed="rId2"/>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97057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a:extLst>
              <a:ext uri="{FF2B5EF4-FFF2-40B4-BE49-F238E27FC236}">
                <a16:creationId xmlns:a16="http://schemas.microsoft.com/office/drawing/2014/main" id="{67BB32B1-A04C-4D02-89EE-EEB5A3359C2D}"/>
              </a:ext>
            </a:extLst>
          </p:cNvPr>
          <p:cNvSpPr>
            <a:spLocks noGrp="1"/>
          </p:cNvSpPr>
          <p:nvPr>
            <p:ph type="ftr" sz="quarter" idx="11"/>
          </p:nvPr>
        </p:nvSpPr>
        <p:spPr>
          <a:xfrm>
            <a:off x="4038600" y="6356350"/>
            <a:ext cx="4114800" cy="365125"/>
          </a:xfrm>
        </p:spPr>
        <p:txBody>
          <a:bodyPr/>
          <a:lstStyle/>
          <a:p>
            <a:endParaRPr lang="de-DE" dirty="0"/>
          </a:p>
          <a:p>
            <a:r>
              <a:rPr lang="de-DE" dirty="0"/>
              <a:t>Ralf Loheit</a:t>
            </a:r>
          </a:p>
          <a:p>
            <a:r>
              <a:rPr lang="de-DE" dirty="0" err="1"/>
              <a:t>mBdB</a:t>
            </a:r>
            <a:r>
              <a:rPr lang="de-DE" dirty="0"/>
              <a:t> für die Landkreise Landsberg/Lech und Starnberg</a:t>
            </a:r>
          </a:p>
          <a:p>
            <a:endParaRPr lang="de-DE" dirty="0"/>
          </a:p>
        </p:txBody>
      </p:sp>
      <p:pic>
        <p:nvPicPr>
          <p:cNvPr id="3" name="Grafik 2">
            <a:extLst>
              <a:ext uri="{FF2B5EF4-FFF2-40B4-BE49-F238E27FC236}">
                <a16:creationId xmlns:a16="http://schemas.microsoft.com/office/drawing/2014/main" id="{BF1CF892-B2BB-44B7-B940-3E6E6CC39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015" y="670612"/>
            <a:ext cx="1653237" cy="1079665"/>
          </a:xfrm>
          <a:prstGeom prst="rect">
            <a:avLst/>
          </a:prstGeom>
        </p:spPr>
      </p:pic>
      <p:pic>
        <p:nvPicPr>
          <p:cNvPr id="6" name="Grafik 5">
            <a:extLst>
              <a:ext uri="{FF2B5EF4-FFF2-40B4-BE49-F238E27FC236}">
                <a16:creationId xmlns:a16="http://schemas.microsoft.com/office/drawing/2014/main" id="{66E33C51-00FC-477B-9AC6-144066116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35" y="642256"/>
            <a:ext cx="1653237" cy="1108021"/>
          </a:xfrm>
          <a:prstGeom prst="rect">
            <a:avLst/>
          </a:prstGeom>
        </p:spPr>
      </p:pic>
      <p:sp>
        <p:nvSpPr>
          <p:cNvPr id="7" name="Textfeld 6">
            <a:extLst>
              <a:ext uri="{FF2B5EF4-FFF2-40B4-BE49-F238E27FC236}">
                <a16:creationId xmlns:a16="http://schemas.microsoft.com/office/drawing/2014/main" id="{E145BDBD-8EE0-4247-87E4-08BB0E334ED1}"/>
              </a:ext>
            </a:extLst>
          </p:cNvPr>
          <p:cNvSpPr txBox="1"/>
          <p:nvPr/>
        </p:nvSpPr>
        <p:spPr>
          <a:xfrm>
            <a:off x="4442763" y="2788722"/>
            <a:ext cx="1653237" cy="646331"/>
          </a:xfrm>
          <a:prstGeom prst="rect">
            <a:avLst/>
          </a:prstGeom>
          <a:noFill/>
        </p:spPr>
        <p:txBody>
          <a:bodyPr wrap="square" rtlCol="0">
            <a:spAutoFit/>
          </a:bodyPr>
          <a:lstStyle/>
          <a:p>
            <a:r>
              <a:rPr lang="de-DE" dirty="0"/>
              <a:t>Teilnehmerliste </a:t>
            </a:r>
          </a:p>
          <a:p>
            <a:r>
              <a:rPr lang="de-DE" dirty="0"/>
              <a:t>einschalten</a:t>
            </a:r>
          </a:p>
        </p:txBody>
      </p:sp>
      <p:sp>
        <p:nvSpPr>
          <p:cNvPr id="9" name="Textfeld 8">
            <a:extLst>
              <a:ext uri="{FF2B5EF4-FFF2-40B4-BE49-F238E27FC236}">
                <a16:creationId xmlns:a16="http://schemas.microsoft.com/office/drawing/2014/main" id="{9FDDBE61-20FE-4221-B815-BE9BB94F392D}"/>
              </a:ext>
            </a:extLst>
          </p:cNvPr>
          <p:cNvSpPr txBox="1"/>
          <p:nvPr/>
        </p:nvSpPr>
        <p:spPr>
          <a:xfrm>
            <a:off x="1152275" y="2788722"/>
            <a:ext cx="1653237" cy="646331"/>
          </a:xfrm>
          <a:prstGeom prst="rect">
            <a:avLst/>
          </a:prstGeom>
          <a:noFill/>
        </p:spPr>
        <p:txBody>
          <a:bodyPr wrap="square" rtlCol="0">
            <a:spAutoFit/>
          </a:bodyPr>
          <a:lstStyle/>
          <a:p>
            <a:r>
              <a:rPr lang="de-DE" dirty="0"/>
              <a:t>Teilnehmerliste </a:t>
            </a:r>
          </a:p>
          <a:p>
            <a:r>
              <a:rPr lang="de-DE" dirty="0"/>
              <a:t>ausschalten</a:t>
            </a:r>
          </a:p>
        </p:txBody>
      </p:sp>
      <p:sp>
        <p:nvSpPr>
          <p:cNvPr id="10" name="Textfeld 9">
            <a:extLst>
              <a:ext uri="{FF2B5EF4-FFF2-40B4-BE49-F238E27FC236}">
                <a16:creationId xmlns:a16="http://schemas.microsoft.com/office/drawing/2014/main" id="{EE23F550-88DD-4157-A9D2-3B2365D04F6A}"/>
              </a:ext>
            </a:extLst>
          </p:cNvPr>
          <p:cNvSpPr txBox="1"/>
          <p:nvPr/>
        </p:nvSpPr>
        <p:spPr>
          <a:xfrm>
            <a:off x="1152275" y="3872688"/>
            <a:ext cx="2128619" cy="646331"/>
          </a:xfrm>
          <a:prstGeom prst="rect">
            <a:avLst/>
          </a:prstGeom>
          <a:noFill/>
        </p:spPr>
        <p:txBody>
          <a:bodyPr wrap="square" rtlCol="0">
            <a:spAutoFit/>
          </a:bodyPr>
          <a:lstStyle/>
          <a:p>
            <a:r>
              <a:rPr lang="de-DE" dirty="0"/>
              <a:t>Konferenzbildschirm wird zum Vollbild</a:t>
            </a:r>
          </a:p>
        </p:txBody>
      </p:sp>
      <p:sp>
        <p:nvSpPr>
          <p:cNvPr id="12" name="Textfeld 11">
            <a:extLst>
              <a:ext uri="{FF2B5EF4-FFF2-40B4-BE49-F238E27FC236}">
                <a16:creationId xmlns:a16="http://schemas.microsoft.com/office/drawing/2014/main" id="{1A14B413-86D8-4C51-81DC-7660AD79F71F}"/>
              </a:ext>
            </a:extLst>
          </p:cNvPr>
          <p:cNvSpPr txBox="1"/>
          <p:nvPr/>
        </p:nvSpPr>
        <p:spPr>
          <a:xfrm>
            <a:off x="4548249" y="3872689"/>
            <a:ext cx="2636322" cy="1200329"/>
          </a:xfrm>
          <a:prstGeom prst="rect">
            <a:avLst/>
          </a:prstGeom>
          <a:noFill/>
        </p:spPr>
        <p:txBody>
          <a:bodyPr wrap="square" rtlCol="0">
            <a:spAutoFit/>
          </a:bodyPr>
          <a:lstStyle/>
          <a:p>
            <a:r>
              <a:rPr lang="de-DE" dirty="0"/>
              <a:t>Teilnehmerliste und Chat („öffentlichen Chat“ anklicken) werden wieder sichtbar  </a:t>
            </a:r>
          </a:p>
        </p:txBody>
      </p:sp>
      <p:pic>
        <p:nvPicPr>
          <p:cNvPr id="2" name="Bildschirmfoto 2020-10-27 um 20.19.41.png" descr="Bildschirmfoto 2020-10-27 um 20.19.41.png">
            <a:extLst>
              <a:ext uri="{FF2B5EF4-FFF2-40B4-BE49-F238E27FC236}">
                <a16:creationId xmlns:a16="http://schemas.microsoft.com/office/drawing/2014/main" id="{B74FDCF9-3713-4D4C-9F4D-CBEE326A9A70}"/>
              </a:ext>
            </a:extLst>
          </p:cNvPr>
          <p:cNvPicPr>
            <a:picLocks noChangeAspect="1"/>
          </p:cNvPicPr>
          <p:nvPr/>
        </p:nvPicPr>
        <p:blipFill>
          <a:blip r:embed="rId4"/>
          <a:stretch>
            <a:fillRect/>
          </a:stretch>
        </p:blipFill>
        <p:spPr>
          <a:xfrm>
            <a:off x="10567396" y="6118357"/>
            <a:ext cx="901515" cy="320165"/>
          </a:xfrm>
          <a:prstGeom prst="rect">
            <a:avLst/>
          </a:prstGeom>
          <a:ln w="12700">
            <a:miter lim="400000"/>
          </a:ln>
        </p:spPr>
      </p:pic>
    </p:spTree>
    <p:extLst>
      <p:ext uri="{BB962C8B-B14F-4D97-AF65-F5344CB8AC3E}">
        <p14:creationId xmlns:p14="http://schemas.microsoft.com/office/powerpoint/2010/main" val="348636091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dB Fortbildungen" id="{4D945E9B-477F-44BF-A9D0-1D825C354805}" vid="{64A41B9A-7775-48B6-A1D7-64DB90212AE8}"/>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dB Fortbildungen" id="{4D945E9B-477F-44BF-A9D0-1D825C354805}" vid="{5776CBD5-2671-4A7B-A41F-F24E3999B19C}"/>
    </a:ext>
  </a:ext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dB Fortbildungen" id="{4D945E9B-477F-44BF-A9D0-1D825C354805}" vid="{54899B38-E848-40BF-9ADB-55BF90E802B8}"/>
    </a:ext>
  </a:extLst>
</a:theme>
</file>

<file path=ppt/theme/theme4.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dB Fortbildungen" id="{4D945E9B-477F-44BF-A9D0-1D825C354805}" vid="{84E45F2E-C85A-4403-BC4B-2D9A174784AA}"/>
    </a:ext>
  </a:extLst>
</a:theme>
</file>

<file path=ppt/theme/theme5.xml><?xml version="1.0" encoding="utf-8"?>
<a:theme xmlns:a="http://schemas.openxmlformats.org/drawingml/2006/main" name="4_Office">
  <a:themeElements>
    <a:clrScheme name="1_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a:majorFont>
        <a:latin typeface="Calibri"/>
        <a:ea typeface="Calibri"/>
        <a:cs typeface="Calibri"/>
      </a:majorFont>
      <a:minorFont>
        <a:latin typeface="Helvetica"/>
        <a:ea typeface="Helvetica"/>
        <a:cs typeface="Helvetica"/>
      </a:minorFont>
    </a:fontScheme>
    <a:fmtScheme name="1_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mBdB Fortbildungen</Template>
  <TotalTime>0</TotalTime>
  <Words>1640</Words>
  <Application>Microsoft Office PowerPoint</Application>
  <PresentationFormat>Breitbild</PresentationFormat>
  <Paragraphs>352</Paragraphs>
  <Slides>71</Slides>
  <Notes>0</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71</vt:i4>
      </vt:variant>
    </vt:vector>
  </HeadingPairs>
  <TitlesOfParts>
    <vt:vector size="80" baseType="lpstr">
      <vt:lpstr>Arial</vt:lpstr>
      <vt:lpstr>Calibri</vt:lpstr>
      <vt:lpstr>Calibri Light</vt:lpstr>
      <vt:lpstr>Helvetica</vt:lpstr>
      <vt:lpstr>Office</vt:lpstr>
      <vt:lpstr>1_Office</vt:lpstr>
      <vt:lpstr>2_Office</vt:lpstr>
      <vt:lpstr>3_Office</vt:lpstr>
      <vt:lpstr>4_Office</vt:lpstr>
      <vt:lpstr>Herzlich willkommen!</vt:lpstr>
      <vt:lpstr>PowerPoint-Präsentation</vt:lpstr>
      <vt:lpstr>     Einführung in die Nutzung als von BigBlueButton – erste Schritt</vt:lpstr>
      <vt:lpstr>Was ist BigBlueButton?</vt:lpstr>
      <vt:lpstr>Was kann BigBlueButton?</vt:lpstr>
      <vt:lpstr>PowerPoint-Präsentation</vt:lpstr>
      <vt:lpstr>PowerPoint-Präsentation</vt:lpstr>
      <vt:lpstr>Welche Bedienmöglichkeiten gibt 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Wie melde ich mich beim Medienzentrum an? </vt:lpstr>
      <vt:lpstr>PowerPoint-Präsentation</vt:lpstr>
      <vt:lpstr>PowerPoint-Präsentation</vt:lpstr>
      <vt:lpstr>Wie erstelle ich einen Raum für meine Klasse ein?</vt:lpstr>
      <vt:lpstr>PowerPoint-Präsentation</vt:lpstr>
      <vt:lpstr>PowerPoint-Präsentation</vt:lpstr>
      <vt:lpstr>Wie erstelle ich die Zugangsinformationen für meine Klasse?</vt:lpstr>
      <vt:lpstr>PowerPoint-Präsentation</vt:lpstr>
      <vt:lpstr>PowerPoint-Präsentation</vt:lpstr>
      <vt:lpstr>Wie starte ich meinen Raum?</vt:lpstr>
      <vt:lpstr>PowerPoint-Präsentation</vt:lpstr>
      <vt:lpstr>PowerPoint-Präsentation</vt:lpstr>
      <vt:lpstr>PowerPoint-Präsentation</vt:lpstr>
      <vt:lpstr>PowerPoint-Präsentation</vt:lpstr>
      <vt:lpstr>PowerPoint-Präsentation</vt:lpstr>
      <vt:lpstr>PowerPoint-Präsentation</vt:lpstr>
      <vt:lpstr>Wie richte ich einen Raum für meine Klasse ein?</vt:lpstr>
      <vt:lpstr>PowerPoint-Präsentation</vt:lpstr>
      <vt:lpstr>Ausblick auf Teil 2</vt:lpstr>
      <vt:lpstr>     Einführung in die Nutzung als von BigBlueButton – erste Schritt Teil 2</vt:lpstr>
      <vt:lpstr>Worum geht es heute?</vt:lpstr>
      <vt:lpstr>PowerPoint-Präsentation</vt:lpstr>
      <vt:lpstr>Präsentationen &amp; Whiteboardfunktion</vt:lpstr>
      <vt:lpstr>PowerPoint-Präsentation</vt:lpstr>
      <vt:lpstr>PowerPoint-Präsentation</vt:lpstr>
      <vt:lpstr>PowerPoint-Präsentation</vt:lpstr>
      <vt:lpstr>Präsentation einsetzen</vt:lpstr>
      <vt:lpstr>PowerPoint-Präsentation</vt:lpstr>
      <vt:lpstr>PowerPoint-Präsentation</vt:lpstr>
      <vt:lpstr>PowerPoint-Präsentation</vt:lpstr>
      <vt:lpstr> Alternative zur Präsentation:   Bildschirm teilen</vt:lpstr>
      <vt:lpstr> </vt:lpstr>
      <vt:lpstr>PowerPoint-Präsentation</vt:lpstr>
      <vt:lpstr>PowerPoint-Präsentation</vt:lpstr>
      <vt:lpstr>PowerPoint-Präsentation</vt:lpstr>
      <vt:lpstr> Umfragen nutzen</vt:lpstr>
      <vt:lpstr>PowerPoint-Präsentation</vt:lpstr>
      <vt:lpstr>PowerPoint-Präsentation</vt:lpstr>
      <vt:lpstr>PowerPoint-Präsentation</vt:lpstr>
      <vt:lpstr>Umfrage starten</vt:lpstr>
      <vt:lpstr> Geteilte Notizen</vt:lpstr>
      <vt:lpstr>PowerPoint-Präsentation</vt:lpstr>
      <vt:lpstr>PowerPoint-Präsentation</vt:lpstr>
      <vt:lpstr>Ausblick auf Teil 3</vt:lpstr>
      <vt:lpstr>Lizenz</vt:lpstr>
      <vt:lpstr>     Einführung in die Nutzung als von BigBlueButton – erste Schritt Teil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Andre Baum</dc:creator>
  <cp:lastModifiedBy>Andre Baum</cp:lastModifiedBy>
  <cp:revision>22</cp:revision>
  <dcterms:created xsi:type="dcterms:W3CDTF">2020-10-02T06:15:33Z</dcterms:created>
  <dcterms:modified xsi:type="dcterms:W3CDTF">2020-11-18T18:47:58Z</dcterms:modified>
</cp:coreProperties>
</file>